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92" r:id="rId2"/>
    <p:sldId id="293" r:id="rId3"/>
    <p:sldId id="256" r:id="rId4"/>
    <p:sldId id="257" r:id="rId5"/>
    <p:sldId id="278" r:id="rId6"/>
    <p:sldId id="258" r:id="rId7"/>
    <p:sldId id="259" r:id="rId8"/>
    <p:sldId id="260" r:id="rId9"/>
    <p:sldId id="261" r:id="rId10"/>
    <p:sldId id="262" r:id="rId11"/>
    <p:sldId id="263" r:id="rId12"/>
    <p:sldId id="264" r:id="rId13"/>
    <p:sldId id="279" r:id="rId14"/>
    <p:sldId id="280" r:id="rId15"/>
    <p:sldId id="281" r:id="rId16"/>
    <p:sldId id="269" r:id="rId17"/>
    <p:sldId id="270" r:id="rId18"/>
    <p:sldId id="277" r:id="rId19"/>
    <p:sldId id="282" r:id="rId20"/>
    <p:sldId id="285" r:id="rId21"/>
    <p:sldId id="283" r:id="rId22"/>
    <p:sldId id="286" r:id="rId23"/>
    <p:sldId id="289" r:id="rId24"/>
    <p:sldId id="29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9" autoAdjust="0"/>
    <p:restoredTop sz="94660"/>
  </p:normalViewPr>
  <p:slideViewPr>
    <p:cSldViewPr snapToGrid="0">
      <p:cViewPr varScale="1">
        <p:scale>
          <a:sx n="152" d="100"/>
          <a:sy n="152" d="100"/>
        </p:scale>
        <p:origin x="576" y="10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741ED3-6913-477C-9F39-43D70409A132}" type="doc">
      <dgm:prSet loTypeId="urn:diagrams.loki3.com/BracketList" loCatId="list" qsTypeId="urn:microsoft.com/office/officeart/2005/8/quickstyle/simple3" qsCatId="simple" csTypeId="urn:microsoft.com/office/officeart/2005/8/colors/accent1_1" csCatId="accent1" phldr="1"/>
      <dgm:spPr/>
      <dgm:t>
        <a:bodyPr/>
        <a:lstStyle/>
        <a:p>
          <a:endParaRPr lang="en-US"/>
        </a:p>
      </dgm:t>
    </dgm:pt>
    <dgm:pt modelId="{33F21523-697E-48E3-B541-D415DE561A3F}">
      <dgm:prSet phldrT="[Text]" custT="1"/>
      <dgm:spPr/>
      <dgm:t>
        <a:bodyPr/>
        <a:lstStyle/>
        <a:p>
          <a:pPr algn="ctr"/>
          <a:r>
            <a:rPr lang="en-US" sz="1200" dirty="0"/>
            <a:t>Establish Clear Objectives</a:t>
          </a:r>
        </a:p>
      </dgm:t>
    </dgm:pt>
    <dgm:pt modelId="{8B89AD74-B47C-481A-85EE-83832E16DD9A}" type="parTrans" cxnId="{86358C44-A207-45FB-B9D1-0EB73CEC933C}">
      <dgm:prSet/>
      <dgm:spPr/>
      <dgm:t>
        <a:bodyPr/>
        <a:lstStyle/>
        <a:p>
          <a:endParaRPr lang="en-US" sz="1200"/>
        </a:p>
      </dgm:t>
    </dgm:pt>
    <dgm:pt modelId="{E050DDB6-786B-4A05-8242-699796623F0C}" type="sibTrans" cxnId="{86358C44-A207-45FB-B9D1-0EB73CEC933C}">
      <dgm:prSet/>
      <dgm:spPr/>
      <dgm:t>
        <a:bodyPr/>
        <a:lstStyle/>
        <a:p>
          <a:endParaRPr lang="en-US" sz="1200"/>
        </a:p>
      </dgm:t>
    </dgm:pt>
    <dgm:pt modelId="{4D091759-5DDF-42B3-A757-FC8D8B070492}">
      <dgm:prSet custT="1"/>
      <dgm:spPr/>
      <dgm:t>
        <a:bodyPr/>
        <a:lstStyle/>
        <a:p>
          <a:pPr algn="l"/>
          <a:r>
            <a:rPr lang="en-US" sz="1200" dirty="0"/>
            <a:t>Identify the purpose and objectives of the mentorship program?</a:t>
          </a:r>
        </a:p>
      </dgm:t>
    </dgm:pt>
    <dgm:pt modelId="{DAEB3A4F-3F68-44D0-BEFE-C6FA33C54EB2}" type="parTrans" cxnId="{57CF42BB-E176-4C5C-ACCC-D53E8D35DE14}">
      <dgm:prSet/>
      <dgm:spPr/>
      <dgm:t>
        <a:bodyPr/>
        <a:lstStyle/>
        <a:p>
          <a:endParaRPr lang="en-US" sz="1200"/>
        </a:p>
      </dgm:t>
    </dgm:pt>
    <dgm:pt modelId="{9EA10637-4C31-41AE-BC71-A9C8C24C8192}" type="sibTrans" cxnId="{57CF42BB-E176-4C5C-ACCC-D53E8D35DE14}">
      <dgm:prSet/>
      <dgm:spPr/>
      <dgm:t>
        <a:bodyPr/>
        <a:lstStyle/>
        <a:p>
          <a:endParaRPr lang="en-US" sz="1200"/>
        </a:p>
      </dgm:t>
    </dgm:pt>
    <dgm:pt modelId="{46ED3B20-0369-4678-91E5-A71E94EF0B8A}">
      <dgm:prSet custT="1"/>
      <dgm:spPr/>
      <dgm:t>
        <a:bodyPr/>
        <a:lstStyle/>
        <a:p>
          <a:pPr algn="l"/>
          <a:r>
            <a:rPr lang="en-US" sz="1200" dirty="0"/>
            <a:t>Verify the program aligns with the overall company mission. </a:t>
          </a:r>
        </a:p>
      </dgm:t>
    </dgm:pt>
    <dgm:pt modelId="{5EF4684C-841B-4762-9422-D5B9FAB7F1E1}" type="parTrans" cxnId="{E35B9987-4C38-4728-A884-D19085A60FCC}">
      <dgm:prSet/>
      <dgm:spPr/>
      <dgm:t>
        <a:bodyPr/>
        <a:lstStyle/>
        <a:p>
          <a:endParaRPr lang="en-US" sz="1200"/>
        </a:p>
      </dgm:t>
    </dgm:pt>
    <dgm:pt modelId="{C0C01B14-E988-4F48-BB5C-5CFE71967344}" type="sibTrans" cxnId="{E35B9987-4C38-4728-A884-D19085A60FCC}">
      <dgm:prSet/>
      <dgm:spPr/>
      <dgm:t>
        <a:bodyPr/>
        <a:lstStyle/>
        <a:p>
          <a:endParaRPr lang="en-US" sz="1200"/>
        </a:p>
      </dgm:t>
    </dgm:pt>
    <dgm:pt modelId="{63651981-BB62-460F-98DA-694E7F92D74B}">
      <dgm:prSet custT="1"/>
      <dgm:spPr/>
      <dgm:t>
        <a:bodyPr/>
        <a:lstStyle/>
        <a:p>
          <a:pPr algn="ctr"/>
          <a:r>
            <a:rPr lang="en-US" sz="1200" dirty="0"/>
            <a:t>Program Structure and Design</a:t>
          </a:r>
        </a:p>
      </dgm:t>
    </dgm:pt>
    <dgm:pt modelId="{787EDC0C-C606-4A94-B0AB-004F89A1D8E6}" type="parTrans" cxnId="{88BA177D-1C95-4090-A8E3-EBAD6CA2DB05}">
      <dgm:prSet/>
      <dgm:spPr/>
      <dgm:t>
        <a:bodyPr/>
        <a:lstStyle/>
        <a:p>
          <a:endParaRPr lang="en-US" sz="1200"/>
        </a:p>
      </dgm:t>
    </dgm:pt>
    <dgm:pt modelId="{EB92B558-0DCA-40DE-B486-80BA32A8765B}" type="sibTrans" cxnId="{88BA177D-1C95-4090-A8E3-EBAD6CA2DB05}">
      <dgm:prSet/>
      <dgm:spPr/>
      <dgm:t>
        <a:bodyPr/>
        <a:lstStyle/>
        <a:p>
          <a:endParaRPr lang="en-US" sz="1200"/>
        </a:p>
      </dgm:t>
    </dgm:pt>
    <dgm:pt modelId="{83E2554C-A3E6-485D-A3A1-C84C68406FE9}">
      <dgm:prSet custT="1"/>
      <dgm:spPr/>
      <dgm:t>
        <a:bodyPr/>
        <a:lstStyle/>
        <a:p>
          <a:pPr algn="l"/>
          <a:r>
            <a:rPr lang="en-US" sz="1200" dirty="0"/>
            <a:t>Outline the duration, frequency, format and how the mentors and mentees will meet. </a:t>
          </a:r>
        </a:p>
      </dgm:t>
    </dgm:pt>
    <dgm:pt modelId="{5E599314-CDF0-4499-AB56-691C17F30911}" type="parTrans" cxnId="{E2C5BBBD-D596-46E2-9C96-E72FE699650E}">
      <dgm:prSet/>
      <dgm:spPr/>
      <dgm:t>
        <a:bodyPr/>
        <a:lstStyle/>
        <a:p>
          <a:endParaRPr lang="en-US" sz="1200"/>
        </a:p>
      </dgm:t>
    </dgm:pt>
    <dgm:pt modelId="{42ED068C-4D47-4529-AB5E-79CED23E704D}" type="sibTrans" cxnId="{E2C5BBBD-D596-46E2-9C96-E72FE699650E}">
      <dgm:prSet/>
      <dgm:spPr/>
      <dgm:t>
        <a:bodyPr/>
        <a:lstStyle/>
        <a:p>
          <a:endParaRPr lang="en-US" sz="1200"/>
        </a:p>
      </dgm:t>
    </dgm:pt>
    <dgm:pt modelId="{19B768C2-0A91-4D93-A5B2-07F6389EC3A5}">
      <dgm:prSet custT="1"/>
      <dgm:spPr/>
      <dgm:t>
        <a:bodyPr/>
        <a:lstStyle/>
        <a:p>
          <a:pPr algn="l"/>
          <a:r>
            <a:rPr lang="en-US" sz="1200" dirty="0"/>
            <a:t>Create guidelines for matching the mentor with a mentee based on specific goals of the mentorship relationship. </a:t>
          </a:r>
        </a:p>
      </dgm:t>
    </dgm:pt>
    <dgm:pt modelId="{51C2F36E-DD3E-4636-92C8-A255D18BDAE2}" type="parTrans" cxnId="{C1C11519-B569-4DA0-9977-92395D5CAE97}">
      <dgm:prSet/>
      <dgm:spPr/>
      <dgm:t>
        <a:bodyPr/>
        <a:lstStyle/>
        <a:p>
          <a:endParaRPr lang="en-US" sz="1200"/>
        </a:p>
      </dgm:t>
    </dgm:pt>
    <dgm:pt modelId="{4C85176F-9F8A-4BBE-8A60-771B8A61C506}" type="sibTrans" cxnId="{C1C11519-B569-4DA0-9977-92395D5CAE97}">
      <dgm:prSet/>
      <dgm:spPr/>
      <dgm:t>
        <a:bodyPr/>
        <a:lstStyle/>
        <a:p>
          <a:endParaRPr lang="en-US" sz="1200"/>
        </a:p>
      </dgm:t>
    </dgm:pt>
    <dgm:pt modelId="{0F1EC48E-8BB2-42F1-AD08-4E28550AC330}">
      <dgm:prSet custT="1"/>
      <dgm:spPr/>
      <dgm:t>
        <a:bodyPr/>
        <a:lstStyle/>
        <a:p>
          <a:pPr algn="ctr"/>
          <a:r>
            <a:rPr lang="en-US" sz="1200" dirty="0"/>
            <a:t>Train the Mentors and Mentees</a:t>
          </a:r>
        </a:p>
      </dgm:t>
    </dgm:pt>
    <dgm:pt modelId="{1AB77C18-002F-47DD-A611-E4A5A84B019F}" type="parTrans" cxnId="{2402912C-0E6B-4F9C-AB94-475A36FA4168}">
      <dgm:prSet/>
      <dgm:spPr/>
      <dgm:t>
        <a:bodyPr/>
        <a:lstStyle/>
        <a:p>
          <a:endParaRPr lang="en-US" sz="1200"/>
        </a:p>
      </dgm:t>
    </dgm:pt>
    <dgm:pt modelId="{7E9C7DF6-594C-4BC2-8300-AC723F5BE9D1}" type="sibTrans" cxnId="{2402912C-0E6B-4F9C-AB94-475A36FA4168}">
      <dgm:prSet/>
      <dgm:spPr/>
      <dgm:t>
        <a:bodyPr/>
        <a:lstStyle/>
        <a:p>
          <a:endParaRPr lang="en-US" sz="1200"/>
        </a:p>
      </dgm:t>
    </dgm:pt>
    <dgm:pt modelId="{73C8AD9C-456C-4208-81F6-7FE7D7DF428A}">
      <dgm:prSet custT="1"/>
      <dgm:spPr/>
      <dgm:t>
        <a:bodyPr/>
        <a:lstStyle/>
        <a:p>
          <a:pPr algn="l"/>
          <a:r>
            <a:rPr lang="en-US" sz="1200" dirty="0"/>
            <a:t>Provide training on effective communication, setting goals, providing feedback, and conflict resolution. Provide different resources to support relationship building. </a:t>
          </a:r>
        </a:p>
      </dgm:t>
    </dgm:pt>
    <dgm:pt modelId="{ACCA2D47-792F-4B9C-AA06-0931BDCC8D44}" type="parTrans" cxnId="{FEF12E77-E917-41BE-9320-6981F1836CDE}">
      <dgm:prSet/>
      <dgm:spPr/>
      <dgm:t>
        <a:bodyPr/>
        <a:lstStyle/>
        <a:p>
          <a:endParaRPr lang="en-US" sz="1200"/>
        </a:p>
      </dgm:t>
    </dgm:pt>
    <dgm:pt modelId="{C16A7520-1692-4A5C-BEFD-D833494C0F1B}" type="sibTrans" cxnId="{FEF12E77-E917-41BE-9320-6981F1836CDE}">
      <dgm:prSet/>
      <dgm:spPr/>
      <dgm:t>
        <a:bodyPr/>
        <a:lstStyle/>
        <a:p>
          <a:endParaRPr lang="en-US" sz="1200"/>
        </a:p>
      </dgm:t>
    </dgm:pt>
    <dgm:pt modelId="{1CB8BE01-B2C5-4691-9864-72B602DE7C21}">
      <dgm:prSet custT="1"/>
      <dgm:spPr/>
      <dgm:t>
        <a:bodyPr/>
        <a:lstStyle/>
        <a:p>
          <a:pPr algn="ctr"/>
          <a:r>
            <a:rPr lang="en-US" sz="1200" dirty="0"/>
            <a:t>Create an Effective </a:t>
          </a:r>
        </a:p>
        <a:p>
          <a:pPr algn="ctr"/>
          <a:r>
            <a:rPr lang="en-US" sz="1200" dirty="0"/>
            <a:t>Matching Process</a:t>
          </a:r>
        </a:p>
      </dgm:t>
    </dgm:pt>
    <dgm:pt modelId="{84F30851-546F-4D50-9247-8F9FF889C0DE}" type="parTrans" cxnId="{63723058-F95B-4796-A332-5836C8073875}">
      <dgm:prSet/>
      <dgm:spPr/>
      <dgm:t>
        <a:bodyPr/>
        <a:lstStyle/>
        <a:p>
          <a:endParaRPr lang="en-US" sz="1200"/>
        </a:p>
      </dgm:t>
    </dgm:pt>
    <dgm:pt modelId="{72D22E57-9167-47F8-A923-4656549D4067}" type="sibTrans" cxnId="{63723058-F95B-4796-A332-5836C8073875}">
      <dgm:prSet/>
      <dgm:spPr/>
      <dgm:t>
        <a:bodyPr/>
        <a:lstStyle/>
        <a:p>
          <a:endParaRPr lang="en-US" sz="1200"/>
        </a:p>
      </dgm:t>
    </dgm:pt>
    <dgm:pt modelId="{818BD419-4D80-49F7-AE85-B33F0629D61C}">
      <dgm:prSet custT="1"/>
      <dgm:spPr/>
      <dgm:t>
        <a:bodyPr/>
        <a:lstStyle/>
        <a:p>
          <a:pPr algn="l"/>
          <a:r>
            <a:rPr lang="en-US" sz="1200" dirty="0"/>
            <a:t>Pair mentors and mentees based on their individual needs, personalities, goals, and experience. </a:t>
          </a:r>
        </a:p>
      </dgm:t>
    </dgm:pt>
    <dgm:pt modelId="{D0BA2F8F-2D91-4C55-B7F5-196C0595AF20}" type="parTrans" cxnId="{96E4ADA6-D1BA-4245-A42C-2207BCFAD463}">
      <dgm:prSet/>
      <dgm:spPr/>
      <dgm:t>
        <a:bodyPr/>
        <a:lstStyle/>
        <a:p>
          <a:endParaRPr lang="en-US" sz="1200"/>
        </a:p>
      </dgm:t>
    </dgm:pt>
    <dgm:pt modelId="{ECB76FD7-E412-4B71-9401-79426D2AF746}" type="sibTrans" cxnId="{96E4ADA6-D1BA-4245-A42C-2207BCFAD463}">
      <dgm:prSet/>
      <dgm:spPr/>
      <dgm:t>
        <a:bodyPr/>
        <a:lstStyle/>
        <a:p>
          <a:endParaRPr lang="en-US" sz="1200"/>
        </a:p>
      </dgm:t>
    </dgm:pt>
    <dgm:pt modelId="{951AAFFD-004B-416A-815B-4E5BF0EDE637}">
      <dgm:prSet custT="1"/>
      <dgm:spPr/>
      <dgm:t>
        <a:bodyPr/>
        <a:lstStyle/>
        <a:p>
          <a:pPr algn="l"/>
          <a:r>
            <a:rPr lang="en-US" sz="1200" dirty="0"/>
            <a:t>Consider things such as industry experience, career level, and personal compatibility.</a:t>
          </a:r>
        </a:p>
      </dgm:t>
    </dgm:pt>
    <dgm:pt modelId="{D100F490-AE4F-4BC5-A729-C5D26B2E7E16}" type="parTrans" cxnId="{53ABC953-267E-4B6B-8F33-3E5301CD7E9A}">
      <dgm:prSet/>
      <dgm:spPr/>
      <dgm:t>
        <a:bodyPr/>
        <a:lstStyle/>
        <a:p>
          <a:endParaRPr lang="en-US" sz="1200"/>
        </a:p>
      </dgm:t>
    </dgm:pt>
    <dgm:pt modelId="{222F10A1-59D6-4D79-8D59-629CA4E70F1B}" type="sibTrans" cxnId="{53ABC953-267E-4B6B-8F33-3E5301CD7E9A}">
      <dgm:prSet/>
      <dgm:spPr/>
      <dgm:t>
        <a:bodyPr/>
        <a:lstStyle/>
        <a:p>
          <a:endParaRPr lang="en-US" sz="1200"/>
        </a:p>
      </dgm:t>
    </dgm:pt>
    <dgm:pt modelId="{4E803AB4-7F7A-4BB0-BE41-C57582230334}">
      <dgm:prSet custT="1"/>
      <dgm:spPr/>
      <dgm:t>
        <a:bodyPr/>
        <a:lstStyle/>
        <a:p>
          <a:pPr algn="ctr"/>
          <a:r>
            <a:rPr lang="en-US" sz="1200" dirty="0"/>
            <a:t>Create Regular Check-ins and Feedback Processes</a:t>
          </a:r>
        </a:p>
      </dgm:t>
    </dgm:pt>
    <dgm:pt modelId="{81F2AE6A-DD94-4036-8625-A4DE9F5330E2}" type="parTrans" cxnId="{0AD6F139-88ED-4503-AA34-343C045FC479}">
      <dgm:prSet/>
      <dgm:spPr/>
      <dgm:t>
        <a:bodyPr/>
        <a:lstStyle/>
        <a:p>
          <a:endParaRPr lang="en-US" sz="1200"/>
        </a:p>
      </dgm:t>
    </dgm:pt>
    <dgm:pt modelId="{ECA90C25-3339-49C1-A7C6-E5573A3EDBD3}" type="sibTrans" cxnId="{0AD6F139-88ED-4503-AA34-343C045FC479}">
      <dgm:prSet/>
      <dgm:spPr/>
      <dgm:t>
        <a:bodyPr/>
        <a:lstStyle/>
        <a:p>
          <a:endParaRPr lang="en-US" sz="1200"/>
        </a:p>
      </dgm:t>
    </dgm:pt>
    <dgm:pt modelId="{0BD0AF46-51D2-4F00-91F2-AEF256D67D19}">
      <dgm:prSet custT="1"/>
      <dgm:spPr/>
      <dgm:t>
        <a:bodyPr/>
        <a:lstStyle/>
        <a:p>
          <a:pPr algn="l"/>
          <a:r>
            <a:rPr lang="en-US" sz="1200" dirty="0"/>
            <a:t>Establish across the board regular check-in points for both mentors and mentees to assess the program  and address any challenges. </a:t>
          </a:r>
        </a:p>
      </dgm:t>
    </dgm:pt>
    <dgm:pt modelId="{B7273B4D-1DCB-4BF8-8E32-CB4D2893E5E1}" type="parTrans" cxnId="{E765EFBC-DC1A-44D2-938D-5F3DFAABF3FD}">
      <dgm:prSet/>
      <dgm:spPr/>
      <dgm:t>
        <a:bodyPr/>
        <a:lstStyle/>
        <a:p>
          <a:endParaRPr lang="en-US" sz="1200"/>
        </a:p>
      </dgm:t>
    </dgm:pt>
    <dgm:pt modelId="{FDCBA707-5CE0-4712-9D20-0012CE1B03A5}" type="sibTrans" cxnId="{E765EFBC-DC1A-44D2-938D-5F3DFAABF3FD}">
      <dgm:prSet/>
      <dgm:spPr/>
      <dgm:t>
        <a:bodyPr/>
        <a:lstStyle/>
        <a:p>
          <a:endParaRPr lang="en-US" sz="1200"/>
        </a:p>
      </dgm:t>
    </dgm:pt>
    <dgm:pt modelId="{07EBDA84-74D1-4E69-B536-9D340C0C50BD}">
      <dgm:prSet custT="1"/>
      <dgm:spPr/>
      <dgm:t>
        <a:bodyPr/>
        <a:lstStyle/>
        <a:p>
          <a:pPr algn="l"/>
          <a:r>
            <a:rPr lang="en-US" sz="1200" dirty="0"/>
            <a:t>Create a formal feedback system to gather data and adjust the program as needed.</a:t>
          </a:r>
        </a:p>
      </dgm:t>
    </dgm:pt>
    <dgm:pt modelId="{BFD63ED4-9973-49B9-89DA-453818172225}" type="parTrans" cxnId="{C959EADC-81C2-43EA-918C-1C12B810697C}">
      <dgm:prSet/>
      <dgm:spPr/>
      <dgm:t>
        <a:bodyPr/>
        <a:lstStyle/>
        <a:p>
          <a:endParaRPr lang="en-US" sz="1200"/>
        </a:p>
      </dgm:t>
    </dgm:pt>
    <dgm:pt modelId="{849BA7DF-DD92-4CF6-95FB-F09B5943AB6F}" type="sibTrans" cxnId="{C959EADC-81C2-43EA-918C-1C12B810697C}">
      <dgm:prSet/>
      <dgm:spPr/>
      <dgm:t>
        <a:bodyPr/>
        <a:lstStyle/>
        <a:p>
          <a:endParaRPr lang="en-US" sz="1200"/>
        </a:p>
      </dgm:t>
    </dgm:pt>
    <dgm:pt modelId="{2E3C14E5-5EB5-447E-9F64-8ABAFDA15BAC}">
      <dgm:prSet custT="1"/>
      <dgm:spPr/>
      <dgm:t>
        <a:bodyPr/>
        <a:lstStyle/>
        <a:p>
          <a:pPr algn="ctr"/>
          <a:r>
            <a:rPr lang="en-US" sz="1200" dirty="0"/>
            <a:t>Develop Resources and Support</a:t>
          </a:r>
        </a:p>
      </dgm:t>
    </dgm:pt>
    <dgm:pt modelId="{09FDECE8-5E0A-4DBE-B97A-BDF76CE58671}" type="parTrans" cxnId="{48097931-2068-4751-ACF7-9FAD529913B3}">
      <dgm:prSet/>
      <dgm:spPr/>
      <dgm:t>
        <a:bodyPr/>
        <a:lstStyle/>
        <a:p>
          <a:endParaRPr lang="en-US" sz="1200"/>
        </a:p>
      </dgm:t>
    </dgm:pt>
    <dgm:pt modelId="{F4EA60C5-F533-44CC-A559-C2E33F7C4F10}" type="sibTrans" cxnId="{48097931-2068-4751-ACF7-9FAD529913B3}">
      <dgm:prSet/>
      <dgm:spPr/>
      <dgm:t>
        <a:bodyPr/>
        <a:lstStyle/>
        <a:p>
          <a:endParaRPr lang="en-US" sz="1200"/>
        </a:p>
      </dgm:t>
    </dgm:pt>
    <dgm:pt modelId="{B147C691-3C3F-441F-A9B7-62DC68373E59}">
      <dgm:prSet custT="1"/>
      <dgm:spPr/>
      <dgm:t>
        <a:bodyPr/>
        <a:lstStyle/>
        <a:p>
          <a:pPr algn="l"/>
          <a:r>
            <a:rPr lang="en-US" sz="1200" dirty="0"/>
            <a:t>Provide resources to help mentors lead mentees through tools, networks, etc. to develop skills, expand their understanding, and meet their goals. </a:t>
          </a:r>
        </a:p>
      </dgm:t>
    </dgm:pt>
    <dgm:pt modelId="{477AF695-8292-4EDA-8F0F-1A2A4CB9B01E}" type="parTrans" cxnId="{1114289A-3061-402B-9AAD-25D00DCE130C}">
      <dgm:prSet/>
      <dgm:spPr/>
      <dgm:t>
        <a:bodyPr/>
        <a:lstStyle/>
        <a:p>
          <a:endParaRPr lang="en-US" sz="1200"/>
        </a:p>
      </dgm:t>
    </dgm:pt>
    <dgm:pt modelId="{8A24B3D2-A3E3-49AD-8866-6C469D434739}" type="sibTrans" cxnId="{1114289A-3061-402B-9AAD-25D00DCE130C}">
      <dgm:prSet/>
      <dgm:spPr/>
      <dgm:t>
        <a:bodyPr/>
        <a:lstStyle/>
        <a:p>
          <a:endParaRPr lang="en-US" sz="1200"/>
        </a:p>
      </dgm:t>
    </dgm:pt>
    <dgm:pt modelId="{79839BC3-4C6B-4B08-93E1-61CFD0D8B4FA}">
      <dgm:prSet custT="1"/>
      <dgm:spPr/>
      <dgm:t>
        <a:bodyPr/>
        <a:lstStyle/>
        <a:p>
          <a:pPr algn="ctr"/>
          <a:r>
            <a:rPr lang="en-US" sz="1200" dirty="0"/>
            <a:t>Recognition and Rewards</a:t>
          </a:r>
        </a:p>
      </dgm:t>
    </dgm:pt>
    <dgm:pt modelId="{676A4FA2-294C-44DF-98E9-2F684143B7F9}" type="parTrans" cxnId="{51173CE5-8515-4861-922F-211E5DB08959}">
      <dgm:prSet/>
      <dgm:spPr/>
      <dgm:t>
        <a:bodyPr/>
        <a:lstStyle/>
        <a:p>
          <a:endParaRPr lang="en-US" sz="1200"/>
        </a:p>
      </dgm:t>
    </dgm:pt>
    <dgm:pt modelId="{601BCC67-2781-41E3-AD4D-34C7B81B30F3}" type="sibTrans" cxnId="{51173CE5-8515-4861-922F-211E5DB08959}">
      <dgm:prSet/>
      <dgm:spPr/>
      <dgm:t>
        <a:bodyPr/>
        <a:lstStyle/>
        <a:p>
          <a:endParaRPr lang="en-US" sz="1200"/>
        </a:p>
      </dgm:t>
    </dgm:pt>
    <dgm:pt modelId="{35C3093A-4A34-49F3-A8CF-1240A52D2865}">
      <dgm:prSet custT="1"/>
      <dgm:spPr/>
      <dgm:t>
        <a:bodyPr/>
        <a:lstStyle/>
        <a:p>
          <a:pPr algn="l"/>
          <a:r>
            <a:rPr lang="en-US" sz="1200" dirty="0"/>
            <a:t>Celebrate achievements and milestones of both the mentor and the mentee. </a:t>
          </a:r>
        </a:p>
      </dgm:t>
    </dgm:pt>
    <dgm:pt modelId="{0C68A14B-A85D-43BB-9299-F4E4D7092FA9}" type="parTrans" cxnId="{FA881910-DEB2-4280-8755-FDDCEBBE17C1}">
      <dgm:prSet/>
      <dgm:spPr/>
      <dgm:t>
        <a:bodyPr/>
        <a:lstStyle/>
        <a:p>
          <a:endParaRPr lang="en-US" sz="1200"/>
        </a:p>
      </dgm:t>
    </dgm:pt>
    <dgm:pt modelId="{94C2C732-62D2-4EF7-8731-69929CBFA3B7}" type="sibTrans" cxnId="{FA881910-DEB2-4280-8755-FDDCEBBE17C1}">
      <dgm:prSet/>
      <dgm:spPr/>
      <dgm:t>
        <a:bodyPr/>
        <a:lstStyle/>
        <a:p>
          <a:endParaRPr lang="en-US" sz="1200"/>
        </a:p>
      </dgm:t>
    </dgm:pt>
    <dgm:pt modelId="{663C7CC9-65DA-4B02-A44F-D981B4C31001}">
      <dgm:prSet custT="1"/>
      <dgm:spPr/>
      <dgm:t>
        <a:bodyPr/>
        <a:lstStyle/>
        <a:p>
          <a:pPr algn="l"/>
          <a:r>
            <a:rPr lang="en-US" sz="1200" dirty="0"/>
            <a:t>Consider reward incentives to encourage active participation and engagement. </a:t>
          </a:r>
        </a:p>
      </dgm:t>
    </dgm:pt>
    <dgm:pt modelId="{C1F47C28-3701-4B9C-A796-61FC52736B4F}" type="parTrans" cxnId="{2058AE72-DF6F-418D-B989-08FABE95B170}">
      <dgm:prSet/>
      <dgm:spPr/>
      <dgm:t>
        <a:bodyPr/>
        <a:lstStyle/>
        <a:p>
          <a:endParaRPr lang="en-US" sz="1200"/>
        </a:p>
      </dgm:t>
    </dgm:pt>
    <dgm:pt modelId="{36FD857B-34F3-481B-80F4-94482A1FC008}" type="sibTrans" cxnId="{2058AE72-DF6F-418D-B989-08FABE95B170}">
      <dgm:prSet/>
      <dgm:spPr/>
      <dgm:t>
        <a:bodyPr/>
        <a:lstStyle/>
        <a:p>
          <a:endParaRPr lang="en-US" sz="1200"/>
        </a:p>
      </dgm:t>
    </dgm:pt>
    <dgm:pt modelId="{E8B5BD8E-DE9B-44BC-BD47-D71C9DCB5769}">
      <dgm:prSet custT="1"/>
      <dgm:spPr/>
      <dgm:t>
        <a:bodyPr/>
        <a:lstStyle/>
        <a:p>
          <a:pPr algn="ctr"/>
          <a:r>
            <a:rPr lang="en-US" sz="1200" dirty="0"/>
            <a:t>Evaluation of Program</a:t>
          </a:r>
        </a:p>
      </dgm:t>
    </dgm:pt>
    <dgm:pt modelId="{3813F71E-A108-4F23-9007-2FB40F327789}" type="parTrans" cxnId="{BB0EA6C9-713A-43B1-BDFD-98D13C533C26}">
      <dgm:prSet/>
      <dgm:spPr/>
      <dgm:t>
        <a:bodyPr/>
        <a:lstStyle/>
        <a:p>
          <a:endParaRPr lang="en-US" sz="1200"/>
        </a:p>
      </dgm:t>
    </dgm:pt>
    <dgm:pt modelId="{B33A794B-60C6-4E12-899A-B90A39D62BFE}" type="sibTrans" cxnId="{BB0EA6C9-713A-43B1-BDFD-98D13C533C26}">
      <dgm:prSet/>
      <dgm:spPr/>
      <dgm:t>
        <a:bodyPr/>
        <a:lstStyle/>
        <a:p>
          <a:endParaRPr lang="en-US" sz="1200"/>
        </a:p>
      </dgm:t>
    </dgm:pt>
    <dgm:pt modelId="{0535122D-C3AB-492B-840A-24586FF1CF09}">
      <dgm:prSet custT="1"/>
      <dgm:spPr/>
      <dgm:t>
        <a:bodyPr/>
        <a:lstStyle/>
        <a:p>
          <a:pPr algn="l"/>
          <a:r>
            <a:rPr lang="en-US" sz="1200" dirty="0"/>
            <a:t>Evaluate the effectiveness of the program against predefined metrics.</a:t>
          </a:r>
        </a:p>
      </dgm:t>
    </dgm:pt>
    <dgm:pt modelId="{B583D16B-BF31-464A-8961-BD482B446E85}" type="parTrans" cxnId="{85C46022-A4D2-4FA5-8CD1-32A002CD4091}">
      <dgm:prSet/>
      <dgm:spPr/>
      <dgm:t>
        <a:bodyPr/>
        <a:lstStyle/>
        <a:p>
          <a:endParaRPr lang="en-US" sz="1200"/>
        </a:p>
      </dgm:t>
    </dgm:pt>
    <dgm:pt modelId="{48717900-310D-46DD-8278-31D8DEE88AC8}" type="sibTrans" cxnId="{85C46022-A4D2-4FA5-8CD1-32A002CD4091}">
      <dgm:prSet/>
      <dgm:spPr/>
      <dgm:t>
        <a:bodyPr/>
        <a:lstStyle/>
        <a:p>
          <a:endParaRPr lang="en-US" sz="1200"/>
        </a:p>
      </dgm:t>
    </dgm:pt>
    <dgm:pt modelId="{D3627826-BAB9-4E6E-80E2-4924FD3BA80E}">
      <dgm:prSet custT="1"/>
      <dgm:spPr/>
      <dgm:t>
        <a:bodyPr/>
        <a:lstStyle/>
        <a:p>
          <a:pPr algn="l"/>
          <a:r>
            <a:rPr lang="en-US" sz="1200" dirty="0"/>
            <a:t>Use feedback to identify areas for improvement and adjust.</a:t>
          </a:r>
        </a:p>
      </dgm:t>
    </dgm:pt>
    <dgm:pt modelId="{821B3161-0267-471B-B999-6BA1382B4F3B}" type="parTrans" cxnId="{E6C320C3-D107-4FAF-BA73-2656EB5D55CF}">
      <dgm:prSet/>
      <dgm:spPr/>
      <dgm:t>
        <a:bodyPr/>
        <a:lstStyle/>
        <a:p>
          <a:endParaRPr lang="en-US" sz="1200"/>
        </a:p>
      </dgm:t>
    </dgm:pt>
    <dgm:pt modelId="{B629313B-1ED8-47CD-9E92-A4C35BE91F3B}" type="sibTrans" cxnId="{E6C320C3-D107-4FAF-BA73-2656EB5D55CF}">
      <dgm:prSet/>
      <dgm:spPr/>
      <dgm:t>
        <a:bodyPr/>
        <a:lstStyle/>
        <a:p>
          <a:endParaRPr lang="en-US" sz="1200"/>
        </a:p>
      </dgm:t>
    </dgm:pt>
    <dgm:pt modelId="{359A25B5-2C31-476F-B83D-8AEF7932D347}">
      <dgm:prSet custT="1"/>
      <dgm:spPr/>
      <dgm:t>
        <a:bodyPr/>
        <a:lstStyle/>
        <a:p>
          <a:pPr algn="ctr"/>
          <a:r>
            <a:rPr lang="en-US" sz="1200" dirty="0"/>
            <a:t>Longevity of Program</a:t>
          </a:r>
        </a:p>
      </dgm:t>
    </dgm:pt>
    <dgm:pt modelId="{4D21FB5A-D53E-4B65-BB30-2B81F7CC6686}" type="parTrans" cxnId="{167B1583-523F-46F7-BBF8-93E0C3CEB1CC}">
      <dgm:prSet/>
      <dgm:spPr/>
      <dgm:t>
        <a:bodyPr/>
        <a:lstStyle/>
        <a:p>
          <a:endParaRPr lang="en-US" sz="1200"/>
        </a:p>
      </dgm:t>
    </dgm:pt>
    <dgm:pt modelId="{41BCB756-EDDC-4446-9D45-37AD963DD3FA}" type="sibTrans" cxnId="{167B1583-523F-46F7-BBF8-93E0C3CEB1CC}">
      <dgm:prSet/>
      <dgm:spPr/>
      <dgm:t>
        <a:bodyPr/>
        <a:lstStyle/>
        <a:p>
          <a:endParaRPr lang="en-US" sz="1200"/>
        </a:p>
      </dgm:t>
    </dgm:pt>
    <dgm:pt modelId="{15E3DE16-F366-467B-B698-6749E7985C45}">
      <dgm:prSet custT="1"/>
      <dgm:spPr/>
      <dgm:t>
        <a:bodyPr/>
        <a:lstStyle/>
        <a:p>
          <a:pPr algn="l"/>
          <a:r>
            <a:rPr lang="en-US" sz="1200" dirty="0"/>
            <a:t>Implement strategies to ensure the program can grow with the company.</a:t>
          </a:r>
        </a:p>
      </dgm:t>
    </dgm:pt>
    <dgm:pt modelId="{DDB2286D-A226-48DB-9F7C-28FD4662C010}" type="parTrans" cxnId="{2C98A013-E79E-4A27-9D91-03EE39167905}">
      <dgm:prSet/>
      <dgm:spPr/>
      <dgm:t>
        <a:bodyPr/>
        <a:lstStyle/>
        <a:p>
          <a:endParaRPr lang="en-US" sz="1200"/>
        </a:p>
      </dgm:t>
    </dgm:pt>
    <dgm:pt modelId="{A876940E-A288-4771-BA8D-EA4B0EE8B5B4}" type="sibTrans" cxnId="{2C98A013-E79E-4A27-9D91-03EE39167905}">
      <dgm:prSet/>
      <dgm:spPr/>
      <dgm:t>
        <a:bodyPr/>
        <a:lstStyle/>
        <a:p>
          <a:endParaRPr lang="en-US" sz="1200"/>
        </a:p>
      </dgm:t>
    </dgm:pt>
    <dgm:pt modelId="{21F0CFDD-F2B7-453D-BC66-9EC7E56BCFF8}">
      <dgm:prSet custT="1"/>
      <dgm:spPr/>
      <dgm:t>
        <a:bodyPr/>
        <a:lstStyle/>
        <a:p>
          <a:pPr algn="l"/>
          <a:r>
            <a:rPr lang="en-US" sz="1200" dirty="0"/>
            <a:t>Implement the program into the overall retention initiatives.</a:t>
          </a:r>
        </a:p>
      </dgm:t>
    </dgm:pt>
    <dgm:pt modelId="{91E3144C-A4FD-4B31-A313-6B40565E5999}" type="parTrans" cxnId="{373474B1-5603-4258-BC9C-04DB27804923}">
      <dgm:prSet/>
      <dgm:spPr/>
      <dgm:t>
        <a:bodyPr/>
        <a:lstStyle/>
        <a:p>
          <a:endParaRPr lang="en-US" sz="1200"/>
        </a:p>
      </dgm:t>
    </dgm:pt>
    <dgm:pt modelId="{6CDFF3E5-8E61-4C7A-8A14-0FA1D2761AEA}" type="sibTrans" cxnId="{373474B1-5603-4258-BC9C-04DB27804923}">
      <dgm:prSet/>
      <dgm:spPr/>
      <dgm:t>
        <a:bodyPr/>
        <a:lstStyle/>
        <a:p>
          <a:endParaRPr lang="en-US" sz="1200"/>
        </a:p>
      </dgm:t>
    </dgm:pt>
    <dgm:pt modelId="{4B389B9A-9B3A-4499-890C-AA50D556B2D9}">
      <dgm:prSet custT="1"/>
      <dgm:spPr/>
      <dgm:t>
        <a:bodyPr/>
        <a:lstStyle/>
        <a:p>
          <a:pPr algn="l"/>
          <a:r>
            <a:rPr lang="en-US" sz="1200" dirty="0"/>
            <a:t>Allow mentors and mentees to connect with others in the program to share experiences and learn from one another. </a:t>
          </a:r>
        </a:p>
      </dgm:t>
    </dgm:pt>
    <dgm:pt modelId="{47C4BBDC-AA7B-4758-A26D-435E4860630E}" type="sibTrans" cxnId="{53521A3F-2E8C-4F55-A376-98D817562D26}">
      <dgm:prSet/>
      <dgm:spPr/>
      <dgm:t>
        <a:bodyPr/>
        <a:lstStyle/>
        <a:p>
          <a:endParaRPr lang="en-US" sz="1200"/>
        </a:p>
      </dgm:t>
    </dgm:pt>
    <dgm:pt modelId="{9936AAD3-8919-4284-9693-3743A9D307F0}" type="parTrans" cxnId="{53521A3F-2E8C-4F55-A376-98D817562D26}">
      <dgm:prSet/>
      <dgm:spPr/>
      <dgm:t>
        <a:bodyPr/>
        <a:lstStyle/>
        <a:p>
          <a:endParaRPr lang="en-US" sz="1200"/>
        </a:p>
      </dgm:t>
    </dgm:pt>
    <dgm:pt modelId="{7A266A2B-478A-45AF-B0A5-64FA759F9E8A}" type="pres">
      <dgm:prSet presAssocID="{59741ED3-6913-477C-9F39-43D70409A132}" presName="Name0" presStyleCnt="0">
        <dgm:presLayoutVars>
          <dgm:dir/>
          <dgm:animLvl val="lvl"/>
          <dgm:resizeHandles val="exact"/>
        </dgm:presLayoutVars>
      </dgm:prSet>
      <dgm:spPr/>
    </dgm:pt>
    <dgm:pt modelId="{2D8CFCB9-8AFC-4461-B261-DB1F25D73F6C}" type="pres">
      <dgm:prSet presAssocID="{33F21523-697E-48E3-B541-D415DE561A3F}" presName="linNode" presStyleCnt="0"/>
      <dgm:spPr/>
    </dgm:pt>
    <dgm:pt modelId="{5F77CA91-9B82-41EB-AA52-0CE1EFA302D5}" type="pres">
      <dgm:prSet presAssocID="{33F21523-697E-48E3-B541-D415DE561A3F}" presName="parTx" presStyleLbl="revTx" presStyleIdx="0" presStyleCnt="9">
        <dgm:presLayoutVars>
          <dgm:chMax val="1"/>
          <dgm:bulletEnabled val="1"/>
        </dgm:presLayoutVars>
      </dgm:prSet>
      <dgm:spPr/>
    </dgm:pt>
    <dgm:pt modelId="{71943484-AB70-4659-B96B-16E1C4957E63}" type="pres">
      <dgm:prSet presAssocID="{33F21523-697E-48E3-B541-D415DE561A3F}" presName="bracket" presStyleLbl="parChTrans1D1" presStyleIdx="0" presStyleCnt="9"/>
      <dgm:spPr/>
    </dgm:pt>
    <dgm:pt modelId="{7F858392-4EC2-40E7-BC0B-D630CCB15C55}" type="pres">
      <dgm:prSet presAssocID="{33F21523-697E-48E3-B541-D415DE561A3F}" presName="spH" presStyleCnt="0"/>
      <dgm:spPr/>
    </dgm:pt>
    <dgm:pt modelId="{F7150D61-FC5B-4B0F-A1F3-BCE477EF9418}" type="pres">
      <dgm:prSet presAssocID="{33F21523-697E-48E3-B541-D415DE561A3F}" presName="desTx" presStyleLbl="node1" presStyleIdx="0" presStyleCnt="9">
        <dgm:presLayoutVars>
          <dgm:bulletEnabled val="1"/>
        </dgm:presLayoutVars>
      </dgm:prSet>
      <dgm:spPr/>
    </dgm:pt>
    <dgm:pt modelId="{B3A9DA7E-337B-4A22-9922-584A2BF654DC}" type="pres">
      <dgm:prSet presAssocID="{E050DDB6-786B-4A05-8242-699796623F0C}" presName="spV" presStyleCnt="0"/>
      <dgm:spPr/>
    </dgm:pt>
    <dgm:pt modelId="{EE3EAB18-34CA-496F-9738-86B5009AC2E4}" type="pres">
      <dgm:prSet presAssocID="{63651981-BB62-460F-98DA-694E7F92D74B}" presName="linNode" presStyleCnt="0"/>
      <dgm:spPr/>
    </dgm:pt>
    <dgm:pt modelId="{3315C6BA-8521-4D69-9DDE-42532C763BFB}" type="pres">
      <dgm:prSet presAssocID="{63651981-BB62-460F-98DA-694E7F92D74B}" presName="parTx" presStyleLbl="revTx" presStyleIdx="1" presStyleCnt="9">
        <dgm:presLayoutVars>
          <dgm:chMax val="1"/>
          <dgm:bulletEnabled val="1"/>
        </dgm:presLayoutVars>
      </dgm:prSet>
      <dgm:spPr/>
    </dgm:pt>
    <dgm:pt modelId="{1326ED61-BB18-44B8-A46B-242FE6FC70F9}" type="pres">
      <dgm:prSet presAssocID="{63651981-BB62-460F-98DA-694E7F92D74B}" presName="bracket" presStyleLbl="parChTrans1D1" presStyleIdx="1" presStyleCnt="9"/>
      <dgm:spPr/>
    </dgm:pt>
    <dgm:pt modelId="{662FB962-F26E-4628-80F9-A629C99D8D16}" type="pres">
      <dgm:prSet presAssocID="{63651981-BB62-460F-98DA-694E7F92D74B}" presName="spH" presStyleCnt="0"/>
      <dgm:spPr/>
    </dgm:pt>
    <dgm:pt modelId="{E2205C43-E1A5-4162-831A-EEADCAB7DA2E}" type="pres">
      <dgm:prSet presAssocID="{63651981-BB62-460F-98DA-694E7F92D74B}" presName="desTx" presStyleLbl="node1" presStyleIdx="1" presStyleCnt="9">
        <dgm:presLayoutVars>
          <dgm:bulletEnabled val="1"/>
        </dgm:presLayoutVars>
      </dgm:prSet>
      <dgm:spPr/>
    </dgm:pt>
    <dgm:pt modelId="{BA952AE4-BCFE-447A-97F4-5B7F5B14C1E7}" type="pres">
      <dgm:prSet presAssocID="{EB92B558-0DCA-40DE-B486-80BA32A8765B}" presName="spV" presStyleCnt="0"/>
      <dgm:spPr/>
    </dgm:pt>
    <dgm:pt modelId="{7C0D3A39-EE98-4CB4-BD72-9DDE9C5FA4F6}" type="pres">
      <dgm:prSet presAssocID="{0F1EC48E-8BB2-42F1-AD08-4E28550AC330}" presName="linNode" presStyleCnt="0"/>
      <dgm:spPr/>
    </dgm:pt>
    <dgm:pt modelId="{66DEB70D-3BF2-46BF-8B1C-C5A5BFDCBF0A}" type="pres">
      <dgm:prSet presAssocID="{0F1EC48E-8BB2-42F1-AD08-4E28550AC330}" presName="parTx" presStyleLbl="revTx" presStyleIdx="2" presStyleCnt="9">
        <dgm:presLayoutVars>
          <dgm:chMax val="1"/>
          <dgm:bulletEnabled val="1"/>
        </dgm:presLayoutVars>
      </dgm:prSet>
      <dgm:spPr/>
    </dgm:pt>
    <dgm:pt modelId="{FAE06251-481D-4681-AF52-AC3CEFEFC7B8}" type="pres">
      <dgm:prSet presAssocID="{0F1EC48E-8BB2-42F1-AD08-4E28550AC330}" presName="bracket" presStyleLbl="parChTrans1D1" presStyleIdx="2" presStyleCnt="9"/>
      <dgm:spPr/>
    </dgm:pt>
    <dgm:pt modelId="{E2006BB2-D2DE-4B8C-82D3-84CCB9710A02}" type="pres">
      <dgm:prSet presAssocID="{0F1EC48E-8BB2-42F1-AD08-4E28550AC330}" presName="spH" presStyleCnt="0"/>
      <dgm:spPr/>
    </dgm:pt>
    <dgm:pt modelId="{7E93276B-7386-40E3-A4F4-2C2E400F01BB}" type="pres">
      <dgm:prSet presAssocID="{0F1EC48E-8BB2-42F1-AD08-4E28550AC330}" presName="desTx" presStyleLbl="node1" presStyleIdx="2" presStyleCnt="9">
        <dgm:presLayoutVars>
          <dgm:bulletEnabled val="1"/>
        </dgm:presLayoutVars>
      </dgm:prSet>
      <dgm:spPr/>
    </dgm:pt>
    <dgm:pt modelId="{8397658D-08E2-448F-BC65-4EBD3311E8B2}" type="pres">
      <dgm:prSet presAssocID="{7E9C7DF6-594C-4BC2-8300-AC723F5BE9D1}" presName="spV" presStyleCnt="0"/>
      <dgm:spPr/>
    </dgm:pt>
    <dgm:pt modelId="{227CFE97-F751-40EF-93EE-B040F705AC0E}" type="pres">
      <dgm:prSet presAssocID="{1CB8BE01-B2C5-4691-9864-72B602DE7C21}" presName="linNode" presStyleCnt="0"/>
      <dgm:spPr/>
    </dgm:pt>
    <dgm:pt modelId="{61E55A6E-99E3-4693-B958-0CD1C8D068AF}" type="pres">
      <dgm:prSet presAssocID="{1CB8BE01-B2C5-4691-9864-72B602DE7C21}" presName="parTx" presStyleLbl="revTx" presStyleIdx="3" presStyleCnt="9">
        <dgm:presLayoutVars>
          <dgm:chMax val="1"/>
          <dgm:bulletEnabled val="1"/>
        </dgm:presLayoutVars>
      </dgm:prSet>
      <dgm:spPr/>
    </dgm:pt>
    <dgm:pt modelId="{B03974B3-E70E-405C-81BD-30139C0FFD0A}" type="pres">
      <dgm:prSet presAssocID="{1CB8BE01-B2C5-4691-9864-72B602DE7C21}" presName="bracket" presStyleLbl="parChTrans1D1" presStyleIdx="3" presStyleCnt="9"/>
      <dgm:spPr/>
    </dgm:pt>
    <dgm:pt modelId="{920A081B-8B3A-41D4-BC2C-090D662C5970}" type="pres">
      <dgm:prSet presAssocID="{1CB8BE01-B2C5-4691-9864-72B602DE7C21}" presName="spH" presStyleCnt="0"/>
      <dgm:spPr/>
    </dgm:pt>
    <dgm:pt modelId="{C97D717E-2708-4D15-BBB0-772955420814}" type="pres">
      <dgm:prSet presAssocID="{1CB8BE01-B2C5-4691-9864-72B602DE7C21}" presName="desTx" presStyleLbl="node1" presStyleIdx="3" presStyleCnt="9">
        <dgm:presLayoutVars>
          <dgm:bulletEnabled val="1"/>
        </dgm:presLayoutVars>
      </dgm:prSet>
      <dgm:spPr/>
    </dgm:pt>
    <dgm:pt modelId="{6AA726E8-4545-469A-AAB1-C400E42208AC}" type="pres">
      <dgm:prSet presAssocID="{72D22E57-9167-47F8-A923-4656549D4067}" presName="spV" presStyleCnt="0"/>
      <dgm:spPr/>
    </dgm:pt>
    <dgm:pt modelId="{4BCFA371-0BAF-4B60-B0FD-55868876B991}" type="pres">
      <dgm:prSet presAssocID="{4E803AB4-7F7A-4BB0-BE41-C57582230334}" presName="linNode" presStyleCnt="0"/>
      <dgm:spPr/>
    </dgm:pt>
    <dgm:pt modelId="{0DFC08FA-A973-41B3-9FC2-63A7E02C4D7C}" type="pres">
      <dgm:prSet presAssocID="{4E803AB4-7F7A-4BB0-BE41-C57582230334}" presName="parTx" presStyleLbl="revTx" presStyleIdx="4" presStyleCnt="9">
        <dgm:presLayoutVars>
          <dgm:chMax val="1"/>
          <dgm:bulletEnabled val="1"/>
        </dgm:presLayoutVars>
      </dgm:prSet>
      <dgm:spPr/>
    </dgm:pt>
    <dgm:pt modelId="{32BF3588-B724-4541-A584-53FC51EDB6D6}" type="pres">
      <dgm:prSet presAssocID="{4E803AB4-7F7A-4BB0-BE41-C57582230334}" presName="bracket" presStyleLbl="parChTrans1D1" presStyleIdx="4" presStyleCnt="9"/>
      <dgm:spPr/>
    </dgm:pt>
    <dgm:pt modelId="{5CA4238D-64B5-4132-9A5E-E4AAE49B805F}" type="pres">
      <dgm:prSet presAssocID="{4E803AB4-7F7A-4BB0-BE41-C57582230334}" presName="spH" presStyleCnt="0"/>
      <dgm:spPr/>
    </dgm:pt>
    <dgm:pt modelId="{DF16F6E9-2914-44E9-AAE3-C1F731E063FA}" type="pres">
      <dgm:prSet presAssocID="{4E803AB4-7F7A-4BB0-BE41-C57582230334}" presName="desTx" presStyleLbl="node1" presStyleIdx="4" presStyleCnt="9">
        <dgm:presLayoutVars>
          <dgm:bulletEnabled val="1"/>
        </dgm:presLayoutVars>
      </dgm:prSet>
      <dgm:spPr/>
    </dgm:pt>
    <dgm:pt modelId="{8891BF9F-5BFB-4221-86F6-9144329EFB66}" type="pres">
      <dgm:prSet presAssocID="{ECA90C25-3339-49C1-A7C6-E5573A3EDBD3}" presName="spV" presStyleCnt="0"/>
      <dgm:spPr/>
    </dgm:pt>
    <dgm:pt modelId="{2FD444F2-DC87-4A7C-8C07-8D6E59C52BB4}" type="pres">
      <dgm:prSet presAssocID="{2E3C14E5-5EB5-447E-9F64-8ABAFDA15BAC}" presName="linNode" presStyleCnt="0"/>
      <dgm:spPr/>
    </dgm:pt>
    <dgm:pt modelId="{FF8791FD-54A0-4CE0-A2BF-6E9296630F95}" type="pres">
      <dgm:prSet presAssocID="{2E3C14E5-5EB5-447E-9F64-8ABAFDA15BAC}" presName="parTx" presStyleLbl="revTx" presStyleIdx="5" presStyleCnt="9">
        <dgm:presLayoutVars>
          <dgm:chMax val="1"/>
          <dgm:bulletEnabled val="1"/>
        </dgm:presLayoutVars>
      </dgm:prSet>
      <dgm:spPr/>
    </dgm:pt>
    <dgm:pt modelId="{8517CE77-5B11-492E-9138-07349C21E337}" type="pres">
      <dgm:prSet presAssocID="{2E3C14E5-5EB5-447E-9F64-8ABAFDA15BAC}" presName="bracket" presStyleLbl="parChTrans1D1" presStyleIdx="5" presStyleCnt="9"/>
      <dgm:spPr/>
    </dgm:pt>
    <dgm:pt modelId="{267AB59B-3BC5-4A34-B6FD-CEAF1081745F}" type="pres">
      <dgm:prSet presAssocID="{2E3C14E5-5EB5-447E-9F64-8ABAFDA15BAC}" presName="spH" presStyleCnt="0"/>
      <dgm:spPr/>
    </dgm:pt>
    <dgm:pt modelId="{173D3E6A-599C-489F-870A-37EE02B08176}" type="pres">
      <dgm:prSet presAssocID="{2E3C14E5-5EB5-447E-9F64-8ABAFDA15BAC}" presName="desTx" presStyleLbl="node1" presStyleIdx="5" presStyleCnt="9">
        <dgm:presLayoutVars>
          <dgm:bulletEnabled val="1"/>
        </dgm:presLayoutVars>
      </dgm:prSet>
      <dgm:spPr/>
    </dgm:pt>
    <dgm:pt modelId="{D1EF9366-5FC5-4867-9705-A6099C6F8FD1}" type="pres">
      <dgm:prSet presAssocID="{F4EA60C5-F533-44CC-A559-C2E33F7C4F10}" presName="spV" presStyleCnt="0"/>
      <dgm:spPr/>
    </dgm:pt>
    <dgm:pt modelId="{02B2ED56-7AF5-4094-882D-39D6D25B39A0}" type="pres">
      <dgm:prSet presAssocID="{79839BC3-4C6B-4B08-93E1-61CFD0D8B4FA}" presName="linNode" presStyleCnt="0"/>
      <dgm:spPr/>
    </dgm:pt>
    <dgm:pt modelId="{15D08F13-D85E-45CE-A844-006F5608352F}" type="pres">
      <dgm:prSet presAssocID="{79839BC3-4C6B-4B08-93E1-61CFD0D8B4FA}" presName="parTx" presStyleLbl="revTx" presStyleIdx="6" presStyleCnt="9">
        <dgm:presLayoutVars>
          <dgm:chMax val="1"/>
          <dgm:bulletEnabled val="1"/>
        </dgm:presLayoutVars>
      </dgm:prSet>
      <dgm:spPr/>
    </dgm:pt>
    <dgm:pt modelId="{433B419B-DF75-4F16-B3C3-8BE3C07E8F70}" type="pres">
      <dgm:prSet presAssocID="{79839BC3-4C6B-4B08-93E1-61CFD0D8B4FA}" presName="bracket" presStyleLbl="parChTrans1D1" presStyleIdx="6" presStyleCnt="9"/>
      <dgm:spPr/>
    </dgm:pt>
    <dgm:pt modelId="{971CEE29-EA41-470B-B932-963AD1DE300E}" type="pres">
      <dgm:prSet presAssocID="{79839BC3-4C6B-4B08-93E1-61CFD0D8B4FA}" presName="spH" presStyleCnt="0"/>
      <dgm:spPr/>
    </dgm:pt>
    <dgm:pt modelId="{16817E12-ABB2-45EC-80A7-AA22BE3590F7}" type="pres">
      <dgm:prSet presAssocID="{79839BC3-4C6B-4B08-93E1-61CFD0D8B4FA}" presName="desTx" presStyleLbl="node1" presStyleIdx="6" presStyleCnt="9">
        <dgm:presLayoutVars>
          <dgm:bulletEnabled val="1"/>
        </dgm:presLayoutVars>
      </dgm:prSet>
      <dgm:spPr/>
    </dgm:pt>
    <dgm:pt modelId="{75C72175-068F-4F42-B506-3D6C9008F87F}" type="pres">
      <dgm:prSet presAssocID="{601BCC67-2781-41E3-AD4D-34C7B81B30F3}" presName="spV" presStyleCnt="0"/>
      <dgm:spPr/>
    </dgm:pt>
    <dgm:pt modelId="{8889B074-2524-4B13-925D-C1C01C7493B6}" type="pres">
      <dgm:prSet presAssocID="{E8B5BD8E-DE9B-44BC-BD47-D71C9DCB5769}" presName="linNode" presStyleCnt="0"/>
      <dgm:spPr/>
    </dgm:pt>
    <dgm:pt modelId="{E5DBF80C-6989-4A5D-9D5A-3EC739F59F46}" type="pres">
      <dgm:prSet presAssocID="{E8B5BD8E-DE9B-44BC-BD47-D71C9DCB5769}" presName="parTx" presStyleLbl="revTx" presStyleIdx="7" presStyleCnt="9">
        <dgm:presLayoutVars>
          <dgm:chMax val="1"/>
          <dgm:bulletEnabled val="1"/>
        </dgm:presLayoutVars>
      </dgm:prSet>
      <dgm:spPr/>
    </dgm:pt>
    <dgm:pt modelId="{8E8CBC45-12A6-4F94-8500-5679D5B816B8}" type="pres">
      <dgm:prSet presAssocID="{E8B5BD8E-DE9B-44BC-BD47-D71C9DCB5769}" presName="bracket" presStyleLbl="parChTrans1D1" presStyleIdx="7" presStyleCnt="9"/>
      <dgm:spPr/>
    </dgm:pt>
    <dgm:pt modelId="{7D0A7095-F13D-4402-808D-5B0883C7C180}" type="pres">
      <dgm:prSet presAssocID="{E8B5BD8E-DE9B-44BC-BD47-D71C9DCB5769}" presName="spH" presStyleCnt="0"/>
      <dgm:spPr/>
    </dgm:pt>
    <dgm:pt modelId="{93533039-4138-463F-B67E-D8CCF997EB67}" type="pres">
      <dgm:prSet presAssocID="{E8B5BD8E-DE9B-44BC-BD47-D71C9DCB5769}" presName="desTx" presStyleLbl="node1" presStyleIdx="7" presStyleCnt="9">
        <dgm:presLayoutVars>
          <dgm:bulletEnabled val="1"/>
        </dgm:presLayoutVars>
      </dgm:prSet>
      <dgm:spPr/>
    </dgm:pt>
    <dgm:pt modelId="{5DA7AAD5-01BD-47B6-A7C6-E55882560A4B}" type="pres">
      <dgm:prSet presAssocID="{B33A794B-60C6-4E12-899A-B90A39D62BFE}" presName="spV" presStyleCnt="0"/>
      <dgm:spPr/>
    </dgm:pt>
    <dgm:pt modelId="{E6311C63-D384-4497-B012-6FE88C50711F}" type="pres">
      <dgm:prSet presAssocID="{359A25B5-2C31-476F-B83D-8AEF7932D347}" presName="linNode" presStyleCnt="0"/>
      <dgm:spPr/>
    </dgm:pt>
    <dgm:pt modelId="{D5376325-8064-48A9-BB63-23AB38187F00}" type="pres">
      <dgm:prSet presAssocID="{359A25B5-2C31-476F-B83D-8AEF7932D347}" presName="parTx" presStyleLbl="revTx" presStyleIdx="8" presStyleCnt="9">
        <dgm:presLayoutVars>
          <dgm:chMax val="1"/>
          <dgm:bulletEnabled val="1"/>
        </dgm:presLayoutVars>
      </dgm:prSet>
      <dgm:spPr/>
    </dgm:pt>
    <dgm:pt modelId="{7928A280-111C-4050-98E1-EA5FC7AD2C6C}" type="pres">
      <dgm:prSet presAssocID="{359A25B5-2C31-476F-B83D-8AEF7932D347}" presName="bracket" presStyleLbl="parChTrans1D1" presStyleIdx="8" presStyleCnt="9"/>
      <dgm:spPr/>
    </dgm:pt>
    <dgm:pt modelId="{C98009ED-4E66-48C7-A18F-25DD13FE9F84}" type="pres">
      <dgm:prSet presAssocID="{359A25B5-2C31-476F-B83D-8AEF7932D347}" presName="spH" presStyleCnt="0"/>
      <dgm:spPr/>
    </dgm:pt>
    <dgm:pt modelId="{47A7637C-1B36-40FC-B3AC-FD1CF5C99FF9}" type="pres">
      <dgm:prSet presAssocID="{359A25B5-2C31-476F-B83D-8AEF7932D347}" presName="desTx" presStyleLbl="node1" presStyleIdx="8" presStyleCnt="9">
        <dgm:presLayoutVars>
          <dgm:bulletEnabled val="1"/>
        </dgm:presLayoutVars>
      </dgm:prSet>
      <dgm:spPr/>
    </dgm:pt>
  </dgm:ptLst>
  <dgm:cxnLst>
    <dgm:cxn modelId="{CFCC5801-8C73-43CD-BC95-FAC40F3ED8A4}" type="presOf" srcId="{73C8AD9C-456C-4208-81F6-7FE7D7DF428A}" destId="{7E93276B-7386-40E3-A4F4-2C2E400F01BB}" srcOrd="0" destOrd="0" presId="urn:diagrams.loki3.com/BracketList"/>
    <dgm:cxn modelId="{5502F503-35D4-448E-B8D8-71F9DF91B6B6}" type="presOf" srcId="{4D091759-5DDF-42B3-A757-FC8D8B070492}" destId="{F7150D61-FC5B-4B0F-A1F3-BCE477EF9418}" srcOrd="0" destOrd="0" presId="urn:diagrams.loki3.com/BracketList"/>
    <dgm:cxn modelId="{FA881910-DEB2-4280-8755-FDDCEBBE17C1}" srcId="{79839BC3-4C6B-4B08-93E1-61CFD0D8B4FA}" destId="{35C3093A-4A34-49F3-A8CF-1240A52D2865}" srcOrd="0" destOrd="0" parTransId="{0C68A14B-A85D-43BB-9299-F4E4D7092FA9}" sibTransId="{94C2C732-62D2-4EF7-8731-69929CBFA3B7}"/>
    <dgm:cxn modelId="{2C98A013-E79E-4A27-9D91-03EE39167905}" srcId="{359A25B5-2C31-476F-B83D-8AEF7932D347}" destId="{15E3DE16-F366-467B-B698-6749E7985C45}" srcOrd="0" destOrd="0" parTransId="{DDB2286D-A226-48DB-9F7C-28FD4662C010}" sibTransId="{A876940E-A288-4771-BA8D-EA4B0EE8B5B4}"/>
    <dgm:cxn modelId="{C1C11519-B569-4DA0-9977-92395D5CAE97}" srcId="{63651981-BB62-460F-98DA-694E7F92D74B}" destId="{19B768C2-0A91-4D93-A5B2-07F6389EC3A5}" srcOrd="1" destOrd="0" parTransId="{51C2F36E-DD3E-4636-92C8-A255D18BDAE2}" sibTransId="{4C85176F-9F8A-4BBE-8A60-771B8A61C506}"/>
    <dgm:cxn modelId="{16905B1B-8412-41CF-99CF-CEDAC0BB4080}" type="presOf" srcId="{B147C691-3C3F-441F-A9B7-62DC68373E59}" destId="{173D3E6A-599C-489F-870A-37EE02B08176}" srcOrd="0" destOrd="0" presId="urn:diagrams.loki3.com/BracketList"/>
    <dgm:cxn modelId="{85C46022-A4D2-4FA5-8CD1-32A002CD4091}" srcId="{E8B5BD8E-DE9B-44BC-BD47-D71C9DCB5769}" destId="{0535122D-C3AB-492B-840A-24586FF1CF09}" srcOrd="0" destOrd="0" parTransId="{B583D16B-BF31-464A-8961-BD482B446E85}" sibTransId="{48717900-310D-46DD-8278-31D8DEE88AC8}"/>
    <dgm:cxn modelId="{67EEDB22-4ADD-497D-9C7B-D425E7D29D1C}" type="presOf" srcId="{63651981-BB62-460F-98DA-694E7F92D74B}" destId="{3315C6BA-8521-4D69-9DDE-42532C763BFB}" srcOrd="0" destOrd="0" presId="urn:diagrams.loki3.com/BracketList"/>
    <dgm:cxn modelId="{2402912C-0E6B-4F9C-AB94-475A36FA4168}" srcId="{59741ED3-6913-477C-9F39-43D70409A132}" destId="{0F1EC48E-8BB2-42F1-AD08-4E28550AC330}" srcOrd="2" destOrd="0" parTransId="{1AB77C18-002F-47DD-A611-E4A5A84B019F}" sibTransId="{7E9C7DF6-594C-4BC2-8300-AC723F5BE9D1}"/>
    <dgm:cxn modelId="{48097931-2068-4751-ACF7-9FAD529913B3}" srcId="{59741ED3-6913-477C-9F39-43D70409A132}" destId="{2E3C14E5-5EB5-447E-9F64-8ABAFDA15BAC}" srcOrd="5" destOrd="0" parTransId="{09FDECE8-5E0A-4DBE-B97A-BDF76CE58671}" sibTransId="{F4EA60C5-F533-44CC-A559-C2E33F7C4F10}"/>
    <dgm:cxn modelId="{AACEA836-E1B9-4471-8185-62C4166CF0F5}" type="presOf" srcId="{21F0CFDD-F2B7-453D-BC66-9EC7E56BCFF8}" destId="{47A7637C-1B36-40FC-B3AC-FD1CF5C99FF9}" srcOrd="0" destOrd="1" presId="urn:diagrams.loki3.com/BracketList"/>
    <dgm:cxn modelId="{0AD6F139-88ED-4503-AA34-343C045FC479}" srcId="{59741ED3-6913-477C-9F39-43D70409A132}" destId="{4E803AB4-7F7A-4BB0-BE41-C57582230334}" srcOrd="4" destOrd="0" parTransId="{81F2AE6A-DD94-4036-8625-A4DE9F5330E2}" sibTransId="{ECA90C25-3339-49C1-A7C6-E5573A3EDBD3}"/>
    <dgm:cxn modelId="{EE46823E-7F29-4DE8-AFA1-4018ADA5CADA}" type="presOf" srcId="{35C3093A-4A34-49F3-A8CF-1240A52D2865}" destId="{16817E12-ABB2-45EC-80A7-AA22BE3590F7}" srcOrd="0" destOrd="0" presId="urn:diagrams.loki3.com/BracketList"/>
    <dgm:cxn modelId="{53521A3F-2E8C-4F55-A376-98D817562D26}" srcId="{2E3C14E5-5EB5-447E-9F64-8ABAFDA15BAC}" destId="{4B389B9A-9B3A-4499-890C-AA50D556B2D9}" srcOrd="1" destOrd="0" parTransId="{9936AAD3-8919-4284-9693-3743A9D307F0}" sibTransId="{47C4BBDC-AA7B-4758-A26D-435E4860630E}"/>
    <dgm:cxn modelId="{CB2CF863-8B3F-440A-8CB3-A1120B702BA4}" type="presOf" srcId="{0535122D-C3AB-492B-840A-24586FF1CF09}" destId="{93533039-4138-463F-B67E-D8CCF997EB67}" srcOrd="0" destOrd="0" presId="urn:diagrams.loki3.com/BracketList"/>
    <dgm:cxn modelId="{86358C44-A207-45FB-B9D1-0EB73CEC933C}" srcId="{59741ED3-6913-477C-9F39-43D70409A132}" destId="{33F21523-697E-48E3-B541-D415DE561A3F}" srcOrd="0" destOrd="0" parTransId="{8B89AD74-B47C-481A-85EE-83832E16DD9A}" sibTransId="{E050DDB6-786B-4A05-8242-699796623F0C}"/>
    <dgm:cxn modelId="{60B17F48-FD7E-437B-A09C-28791EF27119}" type="presOf" srcId="{79839BC3-4C6B-4B08-93E1-61CFD0D8B4FA}" destId="{15D08F13-D85E-45CE-A844-006F5608352F}" srcOrd="0" destOrd="0" presId="urn:diagrams.loki3.com/BracketList"/>
    <dgm:cxn modelId="{2EBBE669-6709-46FB-AA20-91A8D3BE075D}" type="presOf" srcId="{46ED3B20-0369-4678-91E5-A71E94EF0B8A}" destId="{F7150D61-FC5B-4B0F-A1F3-BCE477EF9418}" srcOrd="0" destOrd="1" presId="urn:diagrams.loki3.com/BracketList"/>
    <dgm:cxn modelId="{2058AE72-DF6F-418D-B989-08FABE95B170}" srcId="{79839BC3-4C6B-4B08-93E1-61CFD0D8B4FA}" destId="{663C7CC9-65DA-4B02-A44F-D981B4C31001}" srcOrd="1" destOrd="0" parTransId="{C1F47C28-3701-4B9C-A796-61FC52736B4F}" sibTransId="{36FD857B-34F3-481B-80F4-94482A1FC008}"/>
    <dgm:cxn modelId="{53ABC953-267E-4B6B-8F33-3E5301CD7E9A}" srcId="{1CB8BE01-B2C5-4691-9864-72B602DE7C21}" destId="{951AAFFD-004B-416A-815B-4E5BF0EDE637}" srcOrd="1" destOrd="0" parTransId="{D100F490-AE4F-4BC5-A729-C5D26B2E7E16}" sibTransId="{222F10A1-59D6-4D79-8D59-629CA4E70F1B}"/>
    <dgm:cxn modelId="{A1398454-C1C8-4956-956C-737136780160}" type="presOf" srcId="{83E2554C-A3E6-485D-A3A1-C84C68406FE9}" destId="{E2205C43-E1A5-4162-831A-EEADCAB7DA2E}" srcOrd="0" destOrd="0" presId="urn:diagrams.loki3.com/BracketList"/>
    <dgm:cxn modelId="{FEF12E77-E917-41BE-9320-6981F1836CDE}" srcId="{0F1EC48E-8BB2-42F1-AD08-4E28550AC330}" destId="{73C8AD9C-456C-4208-81F6-7FE7D7DF428A}" srcOrd="0" destOrd="0" parTransId="{ACCA2D47-792F-4B9C-AA06-0931BDCC8D44}" sibTransId="{C16A7520-1692-4A5C-BEFD-D833494C0F1B}"/>
    <dgm:cxn modelId="{63723058-F95B-4796-A332-5836C8073875}" srcId="{59741ED3-6913-477C-9F39-43D70409A132}" destId="{1CB8BE01-B2C5-4691-9864-72B602DE7C21}" srcOrd="3" destOrd="0" parTransId="{84F30851-546F-4D50-9247-8F9FF889C0DE}" sibTransId="{72D22E57-9167-47F8-A923-4656549D4067}"/>
    <dgm:cxn modelId="{D79DD67B-25C8-489B-9E2A-03C37ADF6E9E}" type="presOf" srcId="{663C7CC9-65DA-4B02-A44F-D981B4C31001}" destId="{16817E12-ABB2-45EC-80A7-AA22BE3590F7}" srcOrd="0" destOrd="1" presId="urn:diagrams.loki3.com/BracketList"/>
    <dgm:cxn modelId="{88BA177D-1C95-4090-A8E3-EBAD6CA2DB05}" srcId="{59741ED3-6913-477C-9F39-43D70409A132}" destId="{63651981-BB62-460F-98DA-694E7F92D74B}" srcOrd="1" destOrd="0" parTransId="{787EDC0C-C606-4A94-B0AB-004F89A1D8E6}" sibTransId="{EB92B558-0DCA-40DE-B486-80BA32A8765B}"/>
    <dgm:cxn modelId="{700DA57F-55F1-422B-8F5F-694F59261478}" type="presOf" srcId="{19B768C2-0A91-4D93-A5B2-07F6389EC3A5}" destId="{E2205C43-E1A5-4162-831A-EEADCAB7DA2E}" srcOrd="0" destOrd="1" presId="urn:diagrams.loki3.com/BracketList"/>
    <dgm:cxn modelId="{167B1583-523F-46F7-BBF8-93E0C3CEB1CC}" srcId="{59741ED3-6913-477C-9F39-43D70409A132}" destId="{359A25B5-2C31-476F-B83D-8AEF7932D347}" srcOrd="8" destOrd="0" parTransId="{4D21FB5A-D53E-4B65-BB30-2B81F7CC6686}" sibTransId="{41BCB756-EDDC-4446-9D45-37AD963DD3FA}"/>
    <dgm:cxn modelId="{E35B9987-4C38-4728-A884-D19085A60FCC}" srcId="{33F21523-697E-48E3-B541-D415DE561A3F}" destId="{46ED3B20-0369-4678-91E5-A71E94EF0B8A}" srcOrd="1" destOrd="0" parTransId="{5EF4684C-841B-4762-9422-D5B9FAB7F1E1}" sibTransId="{C0C01B14-E988-4F48-BB5C-5CFE71967344}"/>
    <dgm:cxn modelId="{559DDA89-43AA-4D6C-8323-C202DE4D5B2E}" type="presOf" srcId="{07EBDA84-74D1-4E69-B536-9D340C0C50BD}" destId="{DF16F6E9-2914-44E9-AAE3-C1F731E063FA}" srcOrd="0" destOrd="1" presId="urn:diagrams.loki3.com/BracketList"/>
    <dgm:cxn modelId="{1114289A-3061-402B-9AAD-25D00DCE130C}" srcId="{2E3C14E5-5EB5-447E-9F64-8ABAFDA15BAC}" destId="{B147C691-3C3F-441F-A9B7-62DC68373E59}" srcOrd="0" destOrd="0" parTransId="{477AF695-8292-4EDA-8F0F-1A2A4CB9B01E}" sibTransId="{8A24B3D2-A3E3-49AD-8866-6C469D434739}"/>
    <dgm:cxn modelId="{91F4589C-DC19-4E4B-941E-DFE342BCA489}" type="presOf" srcId="{D3627826-BAB9-4E6E-80E2-4924FD3BA80E}" destId="{93533039-4138-463F-B67E-D8CCF997EB67}" srcOrd="0" destOrd="1" presId="urn:diagrams.loki3.com/BracketList"/>
    <dgm:cxn modelId="{96E4ADA6-D1BA-4245-A42C-2207BCFAD463}" srcId="{1CB8BE01-B2C5-4691-9864-72B602DE7C21}" destId="{818BD419-4D80-49F7-AE85-B33F0629D61C}" srcOrd="0" destOrd="0" parTransId="{D0BA2F8F-2D91-4C55-B7F5-196C0595AF20}" sibTransId="{ECB76FD7-E412-4B71-9401-79426D2AF746}"/>
    <dgm:cxn modelId="{F5ED2EAD-57DF-48FF-B07C-D3CBB5BC19C6}" type="presOf" srcId="{0BD0AF46-51D2-4F00-91F2-AEF256D67D19}" destId="{DF16F6E9-2914-44E9-AAE3-C1F731E063FA}" srcOrd="0" destOrd="0" presId="urn:diagrams.loki3.com/BracketList"/>
    <dgm:cxn modelId="{4746D6AE-82E2-41AA-9BC2-E4B873E44959}" type="presOf" srcId="{359A25B5-2C31-476F-B83D-8AEF7932D347}" destId="{D5376325-8064-48A9-BB63-23AB38187F00}" srcOrd="0" destOrd="0" presId="urn:diagrams.loki3.com/BracketList"/>
    <dgm:cxn modelId="{373474B1-5603-4258-BC9C-04DB27804923}" srcId="{359A25B5-2C31-476F-B83D-8AEF7932D347}" destId="{21F0CFDD-F2B7-453D-BC66-9EC7E56BCFF8}" srcOrd="1" destOrd="0" parTransId="{91E3144C-A4FD-4B31-A313-6B40565E5999}" sibTransId="{6CDFF3E5-8E61-4C7A-8A14-0FA1D2761AEA}"/>
    <dgm:cxn modelId="{8AB3F5B3-693B-4C28-82BB-FB0F37F08F7F}" type="presOf" srcId="{1CB8BE01-B2C5-4691-9864-72B602DE7C21}" destId="{61E55A6E-99E3-4693-B958-0CD1C8D068AF}" srcOrd="0" destOrd="0" presId="urn:diagrams.loki3.com/BracketList"/>
    <dgm:cxn modelId="{0BCBF0BA-33AA-412D-A59E-1F0099383A99}" type="presOf" srcId="{2E3C14E5-5EB5-447E-9F64-8ABAFDA15BAC}" destId="{FF8791FD-54A0-4CE0-A2BF-6E9296630F95}" srcOrd="0" destOrd="0" presId="urn:diagrams.loki3.com/BracketList"/>
    <dgm:cxn modelId="{57CF42BB-E176-4C5C-ACCC-D53E8D35DE14}" srcId="{33F21523-697E-48E3-B541-D415DE561A3F}" destId="{4D091759-5DDF-42B3-A757-FC8D8B070492}" srcOrd="0" destOrd="0" parTransId="{DAEB3A4F-3F68-44D0-BEFE-C6FA33C54EB2}" sibTransId="{9EA10637-4C31-41AE-BC71-A9C8C24C8192}"/>
    <dgm:cxn modelId="{E765EFBC-DC1A-44D2-938D-5F3DFAABF3FD}" srcId="{4E803AB4-7F7A-4BB0-BE41-C57582230334}" destId="{0BD0AF46-51D2-4F00-91F2-AEF256D67D19}" srcOrd="0" destOrd="0" parTransId="{B7273B4D-1DCB-4BF8-8E32-CB4D2893E5E1}" sibTransId="{FDCBA707-5CE0-4712-9D20-0012CE1B03A5}"/>
    <dgm:cxn modelId="{E2C5BBBD-D596-46E2-9C96-E72FE699650E}" srcId="{63651981-BB62-460F-98DA-694E7F92D74B}" destId="{83E2554C-A3E6-485D-A3A1-C84C68406FE9}" srcOrd="0" destOrd="0" parTransId="{5E599314-CDF0-4499-AB56-691C17F30911}" sibTransId="{42ED068C-4D47-4529-AB5E-79CED23E704D}"/>
    <dgm:cxn modelId="{1C71CAC0-9194-4459-9959-8A64D09F5FBD}" type="presOf" srcId="{E8B5BD8E-DE9B-44BC-BD47-D71C9DCB5769}" destId="{E5DBF80C-6989-4A5D-9D5A-3EC739F59F46}" srcOrd="0" destOrd="0" presId="urn:diagrams.loki3.com/BracketList"/>
    <dgm:cxn modelId="{89DCE4C1-DE35-4123-B824-0D02B5C2AE89}" type="presOf" srcId="{818BD419-4D80-49F7-AE85-B33F0629D61C}" destId="{C97D717E-2708-4D15-BBB0-772955420814}" srcOrd="0" destOrd="0" presId="urn:diagrams.loki3.com/BracketList"/>
    <dgm:cxn modelId="{E6C320C3-D107-4FAF-BA73-2656EB5D55CF}" srcId="{E8B5BD8E-DE9B-44BC-BD47-D71C9DCB5769}" destId="{D3627826-BAB9-4E6E-80E2-4924FD3BA80E}" srcOrd="1" destOrd="0" parTransId="{821B3161-0267-471B-B999-6BA1382B4F3B}" sibTransId="{B629313B-1ED8-47CD-9E92-A4C35BE91F3B}"/>
    <dgm:cxn modelId="{96F499C6-0DB2-4644-9F7E-61CDB31D6B2D}" type="presOf" srcId="{15E3DE16-F366-467B-B698-6749E7985C45}" destId="{47A7637C-1B36-40FC-B3AC-FD1CF5C99FF9}" srcOrd="0" destOrd="0" presId="urn:diagrams.loki3.com/BracketList"/>
    <dgm:cxn modelId="{BB0EA6C9-713A-43B1-BDFD-98D13C533C26}" srcId="{59741ED3-6913-477C-9F39-43D70409A132}" destId="{E8B5BD8E-DE9B-44BC-BD47-D71C9DCB5769}" srcOrd="7" destOrd="0" parTransId="{3813F71E-A108-4F23-9007-2FB40F327789}" sibTransId="{B33A794B-60C6-4E12-899A-B90A39D62BFE}"/>
    <dgm:cxn modelId="{C959EADC-81C2-43EA-918C-1C12B810697C}" srcId="{4E803AB4-7F7A-4BB0-BE41-C57582230334}" destId="{07EBDA84-74D1-4E69-B536-9D340C0C50BD}" srcOrd="1" destOrd="0" parTransId="{BFD63ED4-9973-49B9-89DA-453818172225}" sibTransId="{849BA7DF-DD92-4CF6-95FB-F09B5943AB6F}"/>
    <dgm:cxn modelId="{A281A4DD-CBCD-494B-B798-CDEF0C7398E3}" type="presOf" srcId="{4B389B9A-9B3A-4499-890C-AA50D556B2D9}" destId="{173D3E6A-599C-489F-870A-37EE02B08176}" srcOrd="0" destOrd="1" presId="urn:diagrams.loki3.com/BracketList"/>
    <dgm:cxn modelId="{5136BEE0-B8B2-46D9-B9CE-588F81002F7E}" type="presOf" srcId="{59741ED3-6913-477C-9F39-43D70409A132}" destId="{7A266A2B-478A-45AF-B0A5-64FA759F9E8A}" srcOrd="0" destOrd="0" presId="urn:diagrams.loki3.com/BracketList"/>
    <dgm:cxn modelId="{5F25ABE2-3CE0-4EEC-92F7-EFA5D8A49AE8}" type="presOf" srcId="{951AAFFD-004B-416A-815B-4E5BF0EDE637}" destId="{C97D717E-2708-4D15-BBB0-772955420814}" srcOrd="0" destOrd="1" presId="urn:diagrams.loki3.com/BracketList"/>
    <dgm:cxn modelId="{9DEACDE4-A61B-4DDF-B42F-332143B053E4}" type="presOf" srcId="{4E803AB4-7F7A-4BB0-BE41-C57582230334}" destId="{0DFC08FA-A973-41B3-9FC2-63A7E02C4D7C}" srcOrd="0" destOrd="0" presId="urn:diagrams.loki3.com/BracketList"/>
    <dgm:cxn modelId="{F97736E5-BDED-4E4E-A367-25911DF8E265}" type="presOf" srcId="{33F21523-697E-48E3-B541-D415DE561A3F}" destId="{5F77CA91-9B82-41EB-AA52-0CE1EFA302D5}" srcOrd="0" destOrd="0" presId="urn:diagrams.loki3.com/BracketList"/>
    <dgm:cxn modelId="{51173CE5-8515-4861-922F-211E5DB08959}" srcId="{59741ED3-6913-477C-9F39-43D70409A132}" destId="{79839BC3-4C6B-4B08-93E1-61CFD0D8B4FA}" srcOrd="6" destOrd="0" parTransId="{676A4FA2-294C-44DF-98E9-2F684143B7F9}" sibTransId="{601BCC67-2781-41E3-AD4D-34C7B81B30F3}"/>
    <dgm:cxn modelId="{7D92A6FC-D128-4408-A57B-4263A960F197}" type="presOf" srcId="{0F1EC48E-8BB2-42F1-AD08-4E28550AC330}" destId="{66DEB70D-3BF2-46BF-8B1C-C5A5BFDCBF0A}" srcOrd="0" destOrd="0" presId="urn:diagrams.loki3.com/BracketList"/>
    <dgm:cxn modelId="{D9D32B5D-5BD1-4CC3-88B6-CC30A08C3BDB}" type="presParOf" srcId="{7A266A2B-478A-45AF-B0A5-64FA759F9E8A}" destId="{2D8CFCB9-8AFC-4461-B261-DB1F25D73F6C}" srcOrd="0" destOrd="0" presId="urn:diagrams.loki3.com/BracketList"/>
    <dgm:cxn modelId="{3C2D4686-F4C5-4183-AB10-AE7C340F6BB0}" type="presParOf" srcId="{2D8CFCB9-8AFC-4461-B261-DB1F25D73F6C}" destId="{5F77CA91-9B82-41EB-AA52-0CE1EFA302D5}" srcOrd="0" destOrd="0" presId="urn:diagrams.loki3.com/BracketList"/>
    <dgm:cxn modelId="{CA0A0B6E-1450-48F1-967A-9C73EC612FE1}" type="presParOf" srcId="{2D8CFCB9-8AFC-4461-B261-DB1F25D73F6C}" destId="{71943484-AB70-4659-B96B-16E1C4957E63}" srcOrd="1" destOrd="0" presId="urn:diagrams.loki3.com/BracketList"/>
    <dgm:cxn modelId="{61A28F12-754E-4C3D-93E6-DAA8D2B6DABA}" type="presParOf" srcId="{2D8CFCB9-8AFC-4461-B261-DB1F25D73F6C}" destId="{7F858392-4EC2-40E7-BC0B-D630CCB15C55}" srcOrd="2" destOrd="0" presId="urn:diagrams.loki3.com/BracketList"/>
    <dgm:cxn modelId="{604437DE-F452-4C60-9DBA-8E6FE9927A28}" type="presParOf" srcId="{2D8CFCB9-8AFC-4461-B261-DB1F25D73F6C}" destId="{F7150D61-FC5B-4B0F-A1F3-BCE477EF9418}" srcOrd="3" destOrd="0" presId="urn:diagrams.loki3.com/BracketList"/>
    <dgm:cxn modelId="{B91E96A5-51FF-4B7F-9D73-3706CC2359CC}" type="presParOf" srcId="{7A266A2B-478A-45AF-B0A5-64FA759F9E8A}" destId="{B3A9DA7E-337B-4A22-9922-584A2BF654DC}" srcOrd="1" destOrd="0" presId="urn:diagrams.loki3.com/BracketList"/>
    <dgm:cxn modelId="{F9A49CAF-2F37-40BD-B790-E2E6FD15C9CB}" type="presParOf" srcId="{7A266A2B-478A-45AF-B0A5-64FA759F9E8A}" destId="{EE3EAB18-34CA-496F-9738-86B5009AC2E4}" srcOrd="2" destOrd="0" presId="urn:diagrams.loki3.com/BracketList"/>
    <dgm:cxn modelId="{05E690D1-8E41-4BC2-801E-7769B26178B3}" type="presParOf" srcId="{EE3EAB18-34CA-496F-9738-86B5009AC2E4}" destId="{3315C6BA-8521-4D69-9DDE-42532C763BFB}" srcOrd="0" destOrd="0" presId="urn:diagrams.loki3.com/BracketList"/>
    <dgm:cxn modelId="{BB1B4850-16B3-4664-AE81-3526A5ADCD95}" type="presParOf" srcId="{EE3EAB18-34CA-496F-9738-86B5009AC2E4}" destId="{1326ED61-BB18-44B8-A46B-242FE6FC70F9}" srcOrd="1" destOrd="0" presId="urn:diagrams.loki3.com/BracketList"/>
    <dgm:cxn modelId="{0001A23C-699D-4B15-8344-7B1EE4FE3C28}" type="presParOf" srcId="{EE3EAB18-34CA-496F-9738-86B5009AC2E4}" destId="{662FB962-F26E-4628-80F9-A629C99D8D16}" srcOrd="2" destOrd="0" presId="urn:diagrams.loki3.com/BracketList"/>
    <dgm:cxn modelId="{AC63E77A-FB24-4231-B894-B7E7A6EC4833}" type="presParOf" srcId="{EE3EAB18-34CA-496F-9738-86B5009AC2E4}" destId="{E2205C43-E1A5-4162-831A-EEADCAB7DA2E}" srcOrd="3" destOrd="0" presId="urn:diagrams.loki3.com/BracketList"/>
    <dgm:cxn modelId="{ACD7A98B-247D-4716-BF52-12A287960009}" type="presParOf" srcId="{7A266A2B-478A-45AF-B0A5-64FA759F9E8A}" destId="{BA952AE4-BCFE-447A-97F4-5B7F5B14C1E7}" srcOrd="3" destOrd="0" presId="urn:diagrams.loki3.com/BracketList"/>
    <dgm:cxn modelId="{76419313-3D2C-4B74-AF9B-5AB2DEF24AF6}" type="presParOf" srcId="{7A266A2B-478A-45AF-B0A5-64FA759F9E8A}" destId="{7C0D3A39-EE98-4CB4-BD72-9DDE9C5FA4F6}" srcOrd="4" destOrd="0" presId="urn:diagrams.loki3.com/BracketList"/>
    <dgm:cxn modelId="{8A1518E7-BA76-4D76-8254-193AEEEF4651}" type="presParOf" srcId="{7C0D3A39-EE98-4CB4-BD72-9DDE9C5FA4F6}" destId="{66DEB70D-3BF2-46BF-8B1C-C5A5BFDCBF0A}" srcOrd="0" destOrd="0" presId="urn:diagrams.loki3.com/BracketList"/>
    <dgm:cxn modelId="{BD646989-E4D9-4EE9-B215-C99B59FC5DA3}" type="presParOf" srcId="{7C0D3A39-EE98-4CB4-BD72-9DDE9C5FA4F6}" destId="{FAE06251-481D-4681-AF52-AC3CEFEFC7B8}" srcOrd="1" destOrd="0" presId="urn:diagrams.loki3.com/BracketList"/>
    <dgm:cxn modelId="{C2C9DAC9-7C25-4B4C-8B3B-BCC9B89A082A}" type="presParOf" srcId="{7C0D3A39-EE98-4CB4-BD72-9DDE9C5FA4F6}" destId="{E2006BB2-D2DE-4B8C-82D3-84CCB9710A02}" srcOrd="2" destOrd="0" presId="urn:diagrams.loki3.com/BracketList"/>
    <dgm:cxn modelId="{73F63925-EE90-4623-9D3C-02A62DE6071F}" type="presParOf" srcId="{7C0D3A39-EE98-4CB4-BD72-9DDE9C5FA4F6}" destId="{7E93276B-7386-40E3-A4F4-2C2E400F01BB}" srcOrd="3" destOrd="0" presId="urn:diagrams.loki3.com/BracketList"/>
    <dgm:cxn modelId="{4D538E25-3308-449B-8D7F-502B8982DE3B}" type="presParOf" srcId="{7A266A2B-478A-45AF-B0A5-64FA759F9E8A}" destId="{8397658D-08E2-448F-BC65-4EBD3311E8B2}" srcOrd="5" destOrd="0" presId="urn:diagrams.loki3.com/BracketList"/>
    <dgm:cxn modelId="{FB943329-1093-4DBA-AB0B-6496609B89A6}" type="presParOf" srcId="{7A266A2B-478A-45AF-B0A5-64FA759F9E8A}" destId="{227CFE97-F751-40EF-93EE-B040F705AC0E}" srcOrd="6" destOrd="0" presId="urn:diagrams.loki3.com/BracketList"/>
    <dgm:cxn modelId="{817FBDDA-DB65-42DF-8580-9684B6BB37A6}" type="presParOf" srcId="{227CFE97-F751-40EF-93EE-B040F705AC0E}" destId="{61E55A6E-99E3-4693-B958-0CD1C8D068AF}" srcOrd="0" destOrd="0" presId="urn:diagrams.loki3.com/BracketList"/>
    <dgm:cxn modelId="{63D2482A-AD36-42F0-844E-5A203821706C}" type="presParOf" srcId="{227CFE97-F751-40EF-93EE-B040F705AC0E}" destId="{B03974B3-E70E-405C-81BD-30139C0FFD0A}" srcOrd="1" destOrd="0" presId="urn:diagrams.loki3.com/BracketList"/>
    <dgm:cxn modelId="{533E8657-8936-4997-A818-4CEDFA6589F4}" type="presParOf" srcId="{227CFE97-F751-40EF-93EE-B040F705AC0E}" destId="{920A081B-8B3A-41D4-BC2C-090D662C5970}" srcOrd="2" destOrd="0" presId="urn:diagrams.loki3.com/BracketList"/>
    <dgm:cxn modelId="{CF2BEC5B-B432-46B3-866F-FA0BD941BA1D}" type="presParOf" srcId="{227CFE97-F751-40EF-93EE-B040F705AC0E}" destId="{C97D717E-2708-4D15-BBB0-772955420814}" srcOrd="3" destOrd="0" presId="urn:diagrams.loki3.com/BracketList"/>
    <dgm:cxn modelId="{5795F5A0-8FE5-47BC-9385-01E74ACA3F23}" type="presParOf" srcId="{7A266A2B-478A-45AF-B0A5-64FA759F9E8A}" destId="{6AA726E8-4545-469A-AAB1-C400E42208AC}" srcOrd="7" destOrd="0" presId="urn:diagrams.loki3.com/BracketList"/>
    <dgm:cxn modelId="{CC32C8FC-436B-485C-94A6-FE375923FE94}" type="presParOf" srcId="{7A266A2B-478A-45AF-B0A5-64FA759F9E8A}" destId="{4BCFA371-0BAF-4B60-B0FD-55868876B991}" srcOrd="8" destOrd="0" presId="urn:diagrams.loki3.com/BracketList"/>
    <dgm:cxn modelId="{2EA66AA8-B38A-48FA-B823-AE97CA06AD13}" type="presParOf" srcId="{4BCFA371-0BAF-4B60-B0FD-55868876B991}" destId="{0DFC08FA-A973-41B3-9FC2-63A7E02C4D7C}" srcOrd="0" destOrd="0" presId="urn:diagrams.loki3.com/BracketList"/>
    <dgm:cxn modelId="{D33D66B5-CEE5-4908-A7A0-985E4B0F0FE0}" type="presParOf" srcId="{4BCFA371-0BAF-4B60-B0FD-55868876B991}" destId="{32BF3588-B724-4541-A584-53FC51EDB6D6}" srcOrd="1" destOrd="0" presId="urn:diagrams.loki3.com/BracketList"/>
    <dgm:cxn modelId="{09B15EB6-3ECA-4EC1-895F-4A73D7B9A0A1}" type="presParOf" srcId="{4BCFA371-0BAF-4B60-B0FD-55868876B991}" destId="{5CA4238D-64B5-4132-9A5E-E4AAE49B805F}" srcOrd="2" destOrd="0" presId="urn:diagrams.loki3.com/BracketList"/>
    <dgm:cxn modelId="{5C811C50-C9B3-41F5-9FE9-9F2E134EC83F}" type="presParOf" srcId="{4BCFA371-0BAF-4B60-B0FD-55868876B991}" destId="{DF16F6E9-2914-44E9-AAE3-C1F731E063FA}" srcOrd="3" destOrd="0" presId="urn:diagrams.loki3.com/BracketList"/>
    <dgm:cxn modelId="{C376FE1B-BF0F-4412-914A-73ED85E12AD9}" type="presParOf" srcId="{7A266A2B-478A-45AF-B0A5-64FA759F9E8A}" destId="{8891BF9F-5BFB-4221-86F6-9144329EFB66}" srcOrd="9" destOrd="0" presId="urn:diagrams.loki3.com/BracketList"/>
    <dgm:cxn modelId="{B98C1993-863D-4C0A-9654-25B99A1ECD45}" type="presParOf" srcId="{7A266A2B-478A-45AF-B0A5-64FA759F9E8A}" destId="{2FD444F2-DC87-4A7C-8C07-8D6E59C52BB4}" srcOrd="10" destOrd="0" presId="urn:diagrams.loki3.com/BracketList"/>
    <dgm:cxn modelId="{A21220B7-3143-4426-8938-D9A1954A896C}" type="presParOf" srcId="{2FD444F2-DC87-4A7C-8C07-8D6E59C52BB4}" destId="{FF8791FD-54A0-4CE0-A2BF-6E9296630F95}" srcOrd="0" destOrd="0" presId="urn:diagrams.loki3.com/BracketList"/>
    <dgm:cxn modelId="{54CF733D-33DB-4457-98DB-5A17600D4809}" type="presParOf" srcId="{2FD444F2-DC87-4A7C-8C07-8D6E59C52BB4}" destId="{8517CE77-5B11-492E-9138-07349C21E337}" srcOrd="1" destOrd="0" presId="urn:diagrams.loki3.com/BracketList"/>
    <dgm:cxn modelId="{24153336-8D9E-427D-8938-0C2D2F12AD51}" type="presParOf" srcId="{2FD444F2-DC87-4A7C-8C07-8D6E59C52BB4}" destId="{267AB59B-3BC5-4A34-B6FD-CEAF1081745F}" srcOrd="2" destOrd="0" presId="urn:diagrams.loki3.com/BracketList"/>
    <dgm:cxn modelId="{C6D7F40F-FD8D-4D59-9767-A6D845D20E16}" type="presParOf" srcId="{2FD444F2-DC87-4A7C-8C07-8D6E59C52BB4}" destId="{173D3E6A-599C-489F-870A-37EE02B08176}" srcOrd="3" destOrd="0" presId="urn:diagrams.loki3.com/BracketList"/>
    <dgm:cxn modelId="{1B3B471D-5F07-40A5-BF04-E8C38369DD6D}" type="presParOf" srcId="{7A266A2B-478A-45AF-B0A5-64FA759F9E8A}" destId="{D1EF9366-5FC5-4867-9705-A6099C6F8FD1}" srcOrd="11" destOrd="0" presId="urn:diagrams.loki3.com/BracketList"/>
    <dgm:cxn modelId="{21DECD3A-AE0D-4007-8E38-2B342A0E44C9}" type="presParOf" srcId="{7A266A2B-478A-45AF-B0A5-64FA759F9E8A}" destId="{02B2ED56-7AF5-4094-882D-39D6D25B39A0}" srcOrd="12" destOrd="0" presId="urn:diagrams.loki3.com/BracketList"/>
    <dgm:cxn modelId="{0C09FAFC-A4AE-40C8-98A6-5BF42373794C}" type="presParOf" srcId="{02B2ED56-7AF5-4094-882D-39D6D25B39A0}" destId="{15D08F13-D85E-45CE-A844-006F5608352F}" srcOrd="0" destOrd="0" presId="urn:diagrams.loki3.com/BracketList"/>
    <dgm:cxn modelId="{F226E936-2F9D-4828-A0CD-3B257D6CEDEB}" type="presParOf" srcId="{02B2ED56-7AF5-4094-882D-39D6D25B39A0}" destId="{433B419B-DF75-4F16-B3C3-8BE3C07E8F70}" srcOrd="1" destOrd="0" presId="urn:diagrams.loki3.com/BracketList"/>
    <dgm:cxn modelId="{D70F86DF-235E-49DC-8837-45A371E56F85}" type="presParOf" srcId="{02B2ED56-7AF5-4094-882D-39D6D25B39A0}" destId="{971CEE29-EA41-470B-B932-963AD1DE300E}" srcOrd="2" destOrd="0" presId="urn:diagrams.loki3.com/BracketList"/>
    <dgm:cxn modelId="{578DB628-8114-411F-966F-27537F3692A1}" type="presParOf" srcId="{02B2ED56-7AF5-4094-882D-39D6D25B39A0}" destId="{16817E12-ABB2-45EC-80A7-AA22BE3590F7}" srcOrd="3" destOrd="0" presId="urn:diagrams.loki3.com/BracketList"/>
    <dgm:cxn modelId="{1A455169-2313-4FAF-A564-6748A2053705}" type="presParOf" srcId="{7A266A2B-478A-45AF-B0A5-64FA759F9E8A}" destId="{75C72175-068F-4F42-B506-3D6C9008F87F}" srcOrd="13" destOrd="0" presId="urn:diagrams.loki3.com/BracketList"/>
    <dgm:cxn modelId="{6579E432-4AD3-4AB1-951F-F1946B07C3F2}" type="presParOf" srcId="{7A266A2B-478A-45AF-B0A5-64FA759F9E8A}" destId="{8889B074-2524-4B13-925D-C1C01C7493B6}" srcOrd="14" destOrd="0" presId="urn:diagrams.loki3.com/BracketList"/>
    <dgm:cxn modelId="{F0976AA8-814B-4DC3-9112-93B866F98AD8}" type="presParOf" srcId="{8889B074-2524-4B13-925D-C1C01C7493B6}" destId="{E5DBF80C-6989-4A5D-9D5A-3EC739F59F46}" srcOrd="0" destOrd="0" presId="urn:diagrams.loki3.com/BracketList"/>
    <dgm:cxn modelId="{1705BFA1-C397-488F-A91D-21B3586172CE}" type="presParOf" srcId="{8889B074-2524-4B13-925D-C1C01C7493B6}" destId="{8E8CBC45-12A6-4F94-8500-5679D5B816B8}" srcOrd="1" destOrd="0" presId="urn:diagrams.loki3.com/BracketList"/>
    <dgm:cxn modelId="{877C978A-1926-4518-80FE-97633EE5D014}" type="presParOf" srcId="{8889B074-2524-4B13-925D-C1C01C7493B6}" destId="{7D0A7095-F13D-4402-808D-5B0883C7C180}" srcOrd="2" destOrd="0" presId="urn:diagrams.loki3.com/BracketList"/>
    <dgm:cxn modelId="{F614E4D6-A3EC-4FAA-8BC3-904780D97E54}" type="presParOf" srcId="{8889B074-2524-4B13-925D-C1C01C7493B6}" destId="{93533039-4138-463F-B67E-D8CCF997EB67}" srcOrd="3" destOrd="0" presId="urn:diagrams.loki3.com/BracketList"/>
    <dgm:cxn modelId="{4478071A-EDD1-4D1C-AD90-0FC6835E7E13}" type="presParOf" srcId="{7A266A2B-478A-45AF-B0A5-64FA759F9E8A}" destId="{5DA7AAD5-01BD-47B6-A7C6-E55882560A4B}" srcOrd="15" destOrd="0" presId="urn:diagrams.loki3.com/BracketList"/>
    <dgm:cxn modelId="{9F387E88-9E50-4A40-8F00-F0DDF74856A6}" type="presParOf" srcId="{7A266A2B-478A-45AF-B0A5-64FA759F9E8A}" destId="{E6311C63-D384-4497-B012-6FE88C50711F}" srcOrd="16" destOrd="0" presId="urn:diagrams.loki3.com/BracketList"/>
    <dgm:cxn modelId="{96F2ADC2-5B45-4B36-93A3-8FA6D176EB3A}" type="presParOf" srcId="{E6311C63-D384-4497-B012-6FE88C50711F}" destId="{D5376325-8064-48A9-BB63-23AB38187F00}" srcOrd="0" destOrd="0" presId="urn:diagrams.loki3.com/BracketList"/>
    <dgm:cxn modelId="{68BDAF7F-0A35-4E68-9A3B-A321BCD7F6B4}" type="presParOf" srcId="{E6311C63-D384-4497-B012-6FE88C50711F}" destId="{7928A280-111C-4050-98E1-EA5FC7AD2C6C}" srcOrd="1" destOrd="0" presId="urn:diagrams.loki3.com/BracketList"/>
    <dgm:cxn modelId="{B7F75495-EC69-4814-BE9A-9D713F4089FD}" type="presParOf" srcId="{E6311C63-D384-4497-B012-6FE88C50711F}" destId="{C98009ED-4E66-48C7-A18F-25DD13FE9F84}" srcOrd="2" destOrd="0" presId="urn:diagrams.loki3.com/BracketList"/>
    <dgm:cxn modelId="{CD02E7F6-643E-463C-9E82-86EAFD407925}" type="presParOf" srcId="{E6311C63-D384-4497-B012-6FE88C50711F}" destId="{47A7637C-1B36-40FC-B3AC-FD1CF5C99FF9}"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741ED3-6913-477C-9F39-43D70409A132}" type="doc">
      <dgm:prSet loTypeId="urn:diagrams.loki3.com/BracketList" loCatId="list" qsTypeId="urn:microsoft.com/office/officeart/2005/8/quickstyle/simple3" qsCatId="simple" csTypeId="urn:microsoft.com/office/officeart/2005/8/colors/accent1_1" csCatId="accent1" phldr="1"/>
      <dgm:spPr/>
      <dgm:t>
        <a:bodyPr/>
        <a:lstStyle/>
        <a:p>
          <a:endParaRPr lang="en-US"/>
        </a:p>
      </dgm:t>
    </dgm:pt>
    <dgm:pt modelId="{33F21523-697E-48E3-B541-D415DE561A3F}">
      <dgm:prSet phldrT="[Text]" custT="1"/>
      <dgm:spPr/>
      <dgm:t>
        <a:bodyPr/>
        <a:lstStyle/>
        <a:p>
          <a:pPr algn="ctr"/>
          <a:r>
            <a:rPr lang="en-US" sz="1200" dirty="0"/>
            <a:t>Needs Assessment</a:t>
          </a:r>
        </a:p>
      </dgm:t>
    </dgm:pt>
    <dgm:pt modelId="{8B89AD74-B47C-481A-85EE-83832E16DD9A}" type="parTrans" cxnId="{86358C44-A207-45FB-B9D1-0EB73CEC933C}">
      <dgm:prSet/>
      <dgm:spPr/>
      <dgm:t>
        <a:bodyPr/>
        <a:lstStyle/>
        <a:p>
          <a:endParaRPr lang="en-US" sz="1200"/>
        </a:p>
      </dgm:t>
    </dgm:pt>
    <dgm:pt modelId="{E050DDB6-786B-4A05-8242-699796623F0C}" type="sibTrans" cxnId="{86358C44-A207-45FB-B9D1-0EB73CEC933C}">
      <dgm:prSet/>
      <dgm:spPr/>
      <dgm:t>
        <a:bodyPr/>
        <a:lstStyle/>
        <a:p>
          <a:endParaRPr lang="en-US" sz="1200"/>
        </a:p>
      </dgm:t>
    </dgm:pt>
    <dgm:pt modelId="{4D091759-5DDF-42B3-A757-FC8D8B070492}">
      <dgm:prSet custT="1"/>
      <dgm:spPr/>
      <dgm:t>
        <a:bodyPr/>
        <a:lstStyle/>
        <a:p>
          <a:pPr algn="l"/>
          <a:r>
            <a:rPr lang="en-US" sz="1200" dirty="0"/>
            <a:t>Interview stakeholders and identify their training needs. </a:t>
          </a:r>
        </a:p>
      </dgm:t>
    </dgm:pt>
    <dgm:pt modelId="{DAEB3A4F-3F68-44D0-BEFE-C6FA33C54EB2}" type="parTrans" cxnId="{57CF42BB-E176-4C5C-ACCC-D53E8D35DE14}">
      <dgm:prSet/>
      <dgm:spPr/>
      <dgm:t>
        <a:bodyPr/>
        <a:lstStyle/>
        <a:p>
          <a:endParaRPr lang="en-US" sz="1200"/>
        </a:p>
      </dgm:t>
    </dgm:pt>
    <dgm:pt modelId="{9EA10637-4C31-41AE-BC71-A9C8C24C8192}" type="sibTrans" cxnId="{57CF42BB-E176-4C5C-ACCC-D53E8D35DE14}">
      <dgm:prSet/>
      <dgm:spPr/>
      <dgm:t>
        <a:bodyPr/>
        <a:lstStyle/>
        <a:p>
          <a:endParaRPr lang="en-US" sz="1200"/>
        </a:p>
      </dgm:t>
    </dgm:pt>
    <dgm:pt modelId="{46ED3B20-0369-4678-91E5-A71E94EF0B8A}">
      <dgm:prSet custT="1"/>
      <dgm:spPr/>
      <dgm:t>
        <a:bodyPr/>
        <a:lstStyle/>
        <a:p>
          <a:pPr algn="l"/>
          <a:r>
            <a:rPr lang="en-US" sz="1200" dirty="0"/>
            <a:t>Evaluate current materials and technologies being used. </a:t>
          </a:r>
        </a:p>
      </dgm:t>
    </dgm:pt>
    <dgm:pt modelId="{5EF4684C-841B-4762-9422-D5B9FAB7F1E1}" type="parTrans" cxnId="{E35B9987-4C38-4728-A884-D19085A60FCC}">
      <dgm:prSet/>
      <dgm:spPr/>
      <dgm:t>
        <a:bodyPr/>
        <a:lstStyle/>
        <a:p>
          <a:endParaRPr lang="en-US" sz="1200"/>
        </a:p>
      </dgm:t>
    </dgm:pt>
    <dgm:pt modelId="{C0C01B14-E988-4F48-BB5C-5CFE71967344}" type="sibTrans" cxnId="{E35B9987-4C38-4728-A884-D19085A60FCC}">
      <dgm:prSet/>
      <dgm:spPr/>
      <dgm:t>
        <a:bodyPr/>
        <a:lstStyle/>
        <a:p>
          <a:endParaRPr lang="en-US" sz="1200"/>
        </a:p>
      </dgm:t>
    </dgm:pt>
    <dgm:pt modelId="{63651981-BB62-460F-98DA-694E7F92D74B}">
      <dgm:prSet custT="1"/>
      <dgm:spPr/>
      <dgm:t>
        <a:bodyPr/>
        <a:lstStyle/>
        <a:p>
          <a:pPr algn="ctr"/>
          <a:r>
            <a:rPr lang="en-US" sz="1200" dirty="0"/>
            <a:t>Define Learning Objectives</a:t>
          </a:r>
        </a:p>
      </dgm:t>
    </dgm:pt>
    <dgm:pt modelId="{787EDC0C-C606-4A94-B0AB-004F89A1D8E6}" type="parTrans" cxnId="{88BA177D-1C95-4090-A8E3-EBAD6CA2DB05}">
      <dgm:prSet/>
      <dgm:spPr/>
      <dgm:t>
        <a:bodyPr/>
        <a:lstStyle/>
        <a:p>
          <a:endParaRPr lang="en-US" sz="1200"/>
        </a:p>
      </dgm:t>
    </dgm:pt>
    <dgm:pt modelId="{EB92B558-0DCA-40DE-B486-80BA32A8765B}" type="sibTrans" cxnId="{88BA177D-1C95-4090-A8E3-EBAD6CA2DB05}">
      <dgm:prSet/>
      <dgm:spPr/>
      <dgm:t>
        <a:bodyPr/>
        <a:lstStyle/>
        <a:p>
          <a:endParaRPr lang="en-US" sz="1200"/>
        </a:p>
      </dgm:t>
    </dgm:pt>
    <dgm:pt modelId="{83E2554C-A3E6-485D-A3A1-C84C68406FE9}">
      <dgm:prSet custT="1"/>
      <dgm:spPr/>
      <dgm:t>
        <a:bodyPr/>
        <a:lstStyle/>
        <a:p>
          <a:pPr algn="l"/>
          <a:r>
            <a:rPr lang="en-US" sz="1200" dirty="0"/>
            <a:t>Align business objectives with business goals.</a:t>
          </a:r>
        </a:p>
      </dgm:t>
    </dgm:pt>
    <dgm:pt modelId="{5E599314-CDF0-4499-AB56-691C17F30911}" type="parTrans" cxnId="{E2C5BBBD-D596-46E2-9C96-E72FE699650E}">
      <dgm:prSet/>
      <dgm:spPr/>
      <dgm:t>
        <a:bodyPr/>
        <a:lstStyle/>
        <a:p>
          <a:endParaRPr lang="en-US" sz="1200"/>
        </a:p>
      </dgm:t>
    </dgm:pt>
    <dgm:pt modelId="{42ED068C-4D47-4529-AB5E-79CED23E704D}" type="sibTrans" cxnId="{E2C5BBBD-D596-46E2-9C96-E72FE699650E}">
      <dgm:prSet/>
      <dgm:spPr/>
      <dgm:t>
        <a:bodyPr/>
        <a:lstStyle/>
        <a:p>
          <a:endParaRPr lang="en-US" sz="1200"/>
        </a:p>
      </dgm:t>
    </dgm:pt>
    <dgm:pt modelId="{0F1EC48E-8BB2-42F1-AD08-4E28550AC330}">
      <dgm:prSet custT="1"/>
      <dgm:spPr/>
      <dgm:t>
        <a:bodyPr/>
        <a:lstStyle/>
        <a:p>
          <a:pPr algn="ctr"/>
          <a:r>
            <a:rPr lang="en-US" sz="1200" dirty="0"/>
            <a:t>Curriculum Design</a:t>
          </a:r>
        </a:p>
      </dgm:t>
    </dgm:pt>
    <dgm:pt modelId="{1AB77C18-002F-47DD-A611-E4A5A84B019F}" type="parTrans" cxnId="{2402912C-0E6B-4F9C-AB94-475A36FA4168}">
      <dgm:prSet/>
      <dgm:spPr/>
      <dgm:t>
        <a:bodyPr/>
        <a:lstStyle/>
        <a:p>
          <a:endParaRPr lang="en-US" sz="1200"/>
        </a:p>
      </dgm:t>
    </dgm:pt>
    <dgm:pt modelId="{7E9C7DF6-594C-4BC2-8300-AC723F5BE9D1}" type="sibTrans" cxnId="{2402912C-0E6B-4F9C-AB94-475A36FA4168}">
      <dgm:prSet/>
      <dgm:spPr/>
      <dgm:t>
        <a:bodyPr/>
        <a:lstStyle/>
        <a:p>
          <a:endParaRPr lang="en-US" sz="1200"/>
        </a:p>
      </dgm:t>
    </dgm:pt>
    <dgm:pt modelId="{73C8AD9C-456C-4208-81F6-7FE7D7DF428A}">
      <dgm:prSet custT="1"/>
      <dgm:spPr/>
      <dgm:t>
        <a:bodyPr/>
        <a:lstStyle/>
        <a:p>
          <a:pPr algn="l"/>
          <a:r>
            <a:rPr lang="en-US" sz="1200" dirty="0"/>
            <a:t>Develop a curriculum framework outlining the scope and sequence of training.</a:t>
          </a:r>
        </a:p>
      </dgm:t>
    </dgm:pt>
    <dgm:pt modelId="{ACCA2D47-792F-4B9C-AA06-0931BDCC8D44}" type="parTrans" cxnId="{FEF12E77-E917-41BE-9320-6981F1836CDE}">
      <dgm:prSet/>
      <dgm:spPr/>
      <dgm:t>
        <a:bodyPr/>
        <a:lstStyle/>
        <a:p>
          <a:endParaRPr lang="en-US" sz="1200"/>
        </a:p>
      </dgm:t>
    </dgm:pt>
    <dgm:pt modelId="{C16A7520-1692-4A5C-BEFD-D833494C0F1B}" type="sibTrans" cxnId="{FEF12E77-E917-41BE-9320-6981F1836CDE}">
      <dgm:prSet/>
      <dgm:spPr/>
      <dgm:t>
        <a:bodyPr/>
        <a:lstStyle/>
        <a:p>
          <a:endParaRPr lang="en-US" sz="1200"/>
        </a:p>
      </dgm:t>
    </dgm:pt>
    <dgm:pt modelId="{1CB8BE01-B2C5-4691-9864-72B602DE7C21}">
      <dgm:prSet custT="1"/>
      <dgm:spPr/>
      <dgm:t>
        <a:bodyPr/>
        <a:lstStyle/>
        <a:p>
          <a:pPr algn="ctr"/>
          <a:r>
            <a:rPr lang="en-US" sz="1200" dirty="0"/>
            <a:t>LMS Identification</a:t>
          </a:r>
        </a:p>
      </dgm:t>
    </dgm:pt>
    <dgm:pt modelId="{84F30851-546F-4D50-9247-8F9FF889C0DE}" type="parTrans" cxnId="{63723058-F95B-4796-A332-5836C8073875}">
      <dgm:prSet/>
      <dgm:spPr/>
      <dgm:t>
        <a:bodyPr/>
        <a:lstStyle/>
        <a:p>
          <a:endParaRPr lang="en-US" sz="1200"/>
        </a:p>
      </dgm:t>
    </dgm:pt>
    <dgm:pt modelId="{72D22E57-9167-47F8-A923-4656549D4067}" type="sibTrans" cxnId="{63723058-F95B-4796-A332-5836C8073875}">
      <dgm:prSet/>
      <dgm:spPr/>
      <dgm:t>
        <a:bodyPr/>
        <a:lstStyle/>
        <a:p>
          <a:endParaRPr lang="en-US" sz="1200"/>
        </a:p>
      </dgm:t>
    </dgm:pt>
    <dgm:pt modelId="{818BD419-4D80-49F7-AE85-B33F0629D61C}">
      <dgm:prSet custT="1"/>
      <dgm:spPr/>
      <dgm:t>
        <a:bodyPr/>
        <a:lstStyle/>
        <a:p>
          <a:pPr algn="l"/>
          <a:r>
            <a:rPr lang="en-US" sz="1200" dirty="0"/>
            <a:t>Identify the LMS to be used and upload material in an organized and logical manner</a:t>
          </a:r>
        </a:p>
      </dgm:t>
    </dgm:pt>
    <dgm:pt modelId="{D0BA2F8F-2D91-4C55-B7F5-196C0595AF20}" type="parTrans" cxnId="{96E4ADA6-D1BA-4245-A42C-2207BCFAD463}">
      <dgm:prSet/>
      <dgm:spPr/>
      <dgm:t>
        <a:bodyPr/>
        <a:lstStyle/>
        <a:p>
          <a:endParaRPr lang="en-US" sz="1200"/>
        </a:p>
      </dgm:t>
    </dgm:pt>
    <dgm:pt modelId="{ECB76FD7-E412-4B71-9401-79426D2AF746}" type="sibTrans" cxnId="{96E4ADA6-D1BA-4245-A42C-2207BCFAD463}">
      <dgm:prSet/>
      <dgm:spPr/>
      <dgm:t>
        <a:bodyPr/>
        <a:lstStyle/>
        <a:p>
          <a:endParaRPr lang="en-US" sz="1200"/>
        </a:p>
      </dgm:t>
    </dgm:pt>
    <dgm:pt modelId="{4E803AB4-7F7A-4BB0-BE41-C57582230334}">
      <dgm:prSet custT="1"/>
      <dgm:spPr/>
      <dgm:t>
        <a:bodyPr/>
        <a:lstStyle/>
        <a:p>
          <a:pPr algn="ctr"/>
          <a:r>
            <a:rPr lang="en-US" sz="1200" dirty="0"/>
            <a:t>Train the Trainer and LMS Guidance</a:t>
          </a:r>
        </a:p>
      </dgm:t>
    </dgm:pt>
    <dgm:pt modelId="{81F2AE6A-DD94-4036-8625-A4DE9F5330E2}" type="parTrans" cxnId="{0AD6F139-88ED-4503-AA34-343C045FC479}">
      <dgm:prSet/>
      <dgm:spPr/>
      <dgm:t>
        <a:bodyPr/>
        <a:lstStyle/>
        <a:p>
          <a:endParaRPr lang="en-US" sz="1200"/>
        </a:p>
      </dgm:t>
    </dgm:pt>
    <dgm:pt modelId="{ECA90C25-3339-49C1-A7C6-E5573A3EDBD3}" type="sibTrans" cxnId="{0AD6F139-88ED-4503-AA34-343C045FC479}">
      <dgm:prSet/>
      <dgm:spPr/>
      <dgm:t>
        <a:bodyPr/>
        <a:lstStyle/>
        <a:p>
          <a:endParaRPr lang="en-US" sz="1200"/>
        </a:p>
      </dgm:t>
    </dgm:pt>
    <dgm:pt modelId="{0BD0AF46-51D2-4F00-91F2-AEF256D67D19}">
      <dgm:prSet custT="1"/>
      <dgm:spPr/>
      <dgm:t>
        <a:bodyPr/>
        <a:lstStyle/>
        <a:p>
          <a:pPr algn="l"/>
          <a:r>
            <a:rPr lang="en-US" sz="1200" dirty="0"/>
            <a:t>Train key personnel on how to use the LMS effectively or on any content they will be facilitating. </a:t>
          </a:r>
        </a:p>
      </dgm:t>
    </dgm:pt>
    <dgm:pt modelId="{B7273B4D-1DCB-4BF8-8E32-CB4D2893E5E1}" type="parTrans" cxnId="{E765EFBC-DC1A-44D2-938D-5F3DFAABF3FD}">
      <dgm:prSet/>
      <dgm:spPr/>
      <dgm:t>
        <a:bodyPr/>
        <a:lstStyle/>
        <a:p>
          <a:endParaRPr lang="en-US" sz="1200"/>
        </a:p>
      </dgm:t>
    </dgm:pt>
    <dgm:pt modelId="{FDCBA707-5CE0-4712-9D20-0012CE1B03A5}" type="sibTrans" cxnId="{E765EFBC-DC1A-44D2-938D-5F3DFAABF3FD}">
      <dgm:prSet/>
      <dgm:spPr/>
      <dgm:t>
        <a:bodyPr/>
        <a:lstStyle/>
        <a:p>
          <a:endParaRPr lang="en-US" sz="1200"/>
        </a:p>
      </dgm:t>
    </dgm:pt>
    <dgm:pt modelId="{2E3C14E5-5EB5-447E-9F64-8ABAFDA15BAC}">
      <dgm:prSet custT="1"/>
      <dgm:spPr/>
      <dgm:t>
        <a:bodyPr/>
        <a:lstStyle/>
        <a:p>
          <a:pPr algn="ctr"/>
          <a:r>
            <a:rPr lang="en-US" sz="1200" dirty="0"/>
            <a:t>Launch and Soft Rollout</a:t>
          </a:r>
        </a:p>
      </dgm:t>
    </dgm:pt>
    <dgm:pt modelId="{09FDECE8-5E0A-4DBE-B97A-BDF76CE58671}" type="parTrans" cxnId="{48097931-2068-4751-ACF7-9FAD529913B3}">
      <dgm:prSet/>
      <dgm:spPr/>
      <dgm:t>
        <a:bodyPr/>
        <a:lstStyle/>
        <a:p>
          <a:endParaRPr lang="en-US" sz="1200"/>
        </a:p>
      </dgm:t>
    </dgm:pt>
    <dgm:pt modelId="{F4EA60C5-F533-44CC-A559-C2E33F7C4F10}" type="sibTrans" cxnId="{48097931-2068-4751-ACF7-9FAD529913B3}">
      <dgm:prSet/>
      <dgm:spPr/>
      <dgm:t>
        <a:bodyPr/>
        <a:lstStyle/>
        <a:p>
          <a:endParaRPr lang="en-US" sz="1200"/>
        </a:p>
      </dgm:t>
    </dgm:pt>
    <dgm:pt modelId="{B147C691-3C3F-441F-A9B7-62DC68373E59}">
      <dgm:prSet custT="1"/>
      <dgm:spPr/>
      <dgm:t>
        <a:bodyPr/>
        <a:lstStyle/>
        <a:p>
          <a:pPr algn="l"/>
          <a:r>
            <a:rPr lang="en-US" sz="1200" dirty="0"/>
            <a:t>Initial Soft launch starting with a few key people or departments.</a:t>
          </a:r>
        </a:p>
      </dgm:t>
    </dgm:pt>
    <dgm:pt modelId="{477AF695-8292-4EDA-8F0F-1A2A4CB9B01E}" type="parTrans" cxnId="{1114289A-3061-402B-9AAD-25D00DCE130C}">
      <dgm:prSet/>
      <dgm:spPr/>
      <dgm:t>
        <a:bodyPr/>
        <a:lstStyle/>
        <a:p>
          <a:endParaRPr lang="en-US" sz="1200"/>
        </a:p>
      </dgm:t>
    </dgm:pt>
    <dgm:pt modelId="{8A24B3D2-A3E3-49AD-8866-6C469D434739}" type="sibTrans" cxnId="{1114289A-3061-402B-9AAD-25D00DCE130C}">
      <dgm:prSet/>
      <dgm:spPr/>
      <dgm:t>
        <a:bodyPr/>
        <a:lstStyle/>
        <a:p>
          <a:endParaRPr lang="en-US" sz="1200"/>
        </a:p>
      </dgm:t>
    </dgm:pt>
    <dgm:pt modelId="{79839BC3-4C6B-4B08-93E1-61CFD0D8B4FA}">
      <dgm:prSet custT="1"/>
      <dgm:spPr/>
      <dgm:t>
        <a:bodyPr/>
        <a:lstStyle/>
        <a:p>
          <a:pPr algn="ctr"/>
          <a:r>
            <a:rPr lang="en-US" sz="1200" dirty="0"/>
            <a:t>Full Rollout</a:t>
          </a:r>
        </a:p>
      </dgm:t>
    </dgm:pt>
    <dgm:pt modelId="{676A4FA2-294C-44DF-98E9-2F684143B7F9}" type="parTrans" cxnId="{51173CE5-8515-4861-922F-211E5DB08959}">
      <dgm:prSet/>
      <dgm:spPr/>
      <dgm:t>
        <a:bodyPr/>
        <a:lstStyle/>
        <a:p>
          <a:endParaRPr lang="en-US" sz="1200"/>
        </a:p>
      </dgm:t>
    </dgm:pt>
    <dgm:pt modelId="{601BCC67-2781-41E3-AD4D-34C7B81B30F3}" type="sibTrans" cxnId="{51173CE5-8515-4861-922F-211E5DB08959}">
      <dgm:prSet/>
      <dgm:spPr/>
      <dgm:t>
        <a:bodyPr/>
        <a:lstStyle/>
        <a:p>
          <a:endParaRPr lang="en-US" sz="1200"/>
        </a:p>
      </dgm:t>
    </dgm:pt>
    <dgm:pt modelId="{35C3093A-4A34-49F3-A8CF-1240A52D2865}">
      <dgm:prSet custT="1"/>
      <dgm:spPr/>
      <dgm:t>
        <a:bodyPr/>
        <a:lstStyle/>
        <a:p>
          <a:pPr algn="l"/>
          <a:r>
            <a:rPr lang="en-US" sz="1200" dirty="0"/>
            <a:t>Full rollout across the organization. </a:t>
          </a:r>
        </a:p>
      </dgm:t>
    </dgm:pt>
    <dgm:pt modelId="{0C68A14B-A85D-43BB-9299-F4E4D7092FA9}" type="parTrans" cxnId="{FA881910-DEB2-4280-8755-FDDCEBBE17C1}">
      <dgm:prSet/>
      <dgm:spPr/>
      <dgm:t>
        <a:bodyPr/>
        <a:lstStyle/>
        <a:p>
          <a:endParaRPr lang="en-US" sz="1200"/>
        </a:p>
      </dgm:t>
    </dgm:pt>
    <dgm:pt modelId="{94C2C732-62D2-4EF7-8731-69929CBFA3B7}" type="sibTrans" cxnId="{FA881910-DEB2-4280-8755-FDDCEBBE17C1}">
      <dgm:prSet/>
      <dgm:spPr/>
      <dgm:t>
        <a:bodyPr/>
        <a:lstStyle/>
        <a:p>
          <a:endParaRPr lang="en-US" sz="1200"/>
        </a:p>
      </dgm:t>
    </dgm:pt>
    <dgm:pt modelId="{E8B5BD8E-DE9B-44BC-BD47-D71C9DCB5769}">
      <dgm:prSet custT="1"/>
      <dgm:spPr/>
      <dgm:t>
        <a:bodyPr/>
        <a:lstStyle/>
        <a:p>
          <a:pPr algn="ctr"/>
          <a:r>
            <a:rPr lang="en-US" sz="1200" dirty="0"/>
            <a:t>Evaluation of Program</a:t>
          </a:r>
        </a:p>
      </dgm:t>
    </dgm:pt>
    <dgm:pt modelId="{3813F71E-A108-4F23-9007-2FB40F327789}" type="parTrans" cxnId="{BB0EA6C9-713A-43B1-BDFD-98D13C533C26}">
      <dgm:prSet/>
      <dgm:spPr/>
      <dgm:t>
        <a:bodyPr/>
        <a:lstStyle/>
        <a:p>
          <a:endParaRPr lang="en-US" sz="1200"/>
        </a:p>
      </dgm:t>
    </dgm:pt>
    <dgm:pt modelId="{B33A794B-60C6-4E12-899A-B90A39D62BFE}" type="sibTrans" cxnId="{BB0EA6C9-713A-43B1-BDFD-98D13C533C26}">
      <dgm:prSet/>
      <dgm:spPr/>
      <dgm:t>
        <a:bodyPr/>
        <a:lstStyle/>
        <a:p>
          <a:endParaRPr lang="en-US" sz="1200"/>
        </a:p>
      </dgm:t>
    </dgm:pt>
    <dgm:pt modelId="{0535122D-C3AB-492B-840A-24586FF1CF09}">
      <dgm:prSet custT="1"/>
      <dgm:spPr/>
      <dgm:t>
        <a:bodyPr/>
        <a:lstStyle/>
        <a:p>
          <a:pPr algn="l"/>
          <a:r>
            <a:rPr lang="en-US" sz="1200" dirty="0"/>
            <a:t>Evaluate the effectiveness of the program against predefined metrics</a:t>
          </a:r>
        </a:p>
      </dgm:t>
    </dgm:pt>
    <dgm:pt modelId="{B583D16B-BF31-464A-8961-BD482B446E85}" type="parTrans" cxnId="{85C46022-A4D2-4FA5-8CD1-32A002CD4091}">
      <dgm:prSet/>
      <dgm:spPr/>
      <dgm:t>
        <a:bodyPr/>
        <a:lstStyle/>
        <a:p>
          <a:endParaRPr lang="en-US" sz="1200"/>
        </a:p>
      </dgm:t>
    </dgm:pt>
    <dgm:pt modelId="{48717900-310D-46DD-8278-31D8DEE88AC8}" type="sibTrans" cxnId="{85C46022-A4D2-4FA5-8CD1-32A002CD4091}">
      <dgm:prSet/>
      <dgm:spPr/>
      <dgm:t>
        <a:bodyPr/>
        <a:lstStyle/>
        <a:p>
          <a:endParaRPr lang="en-US" sz="1200"/>
        </a:p>
      </dgm:t>
    </dgm:pt>
    <dgm:pt modelId="{D3627826-BAB9-4E6E-80E2-4924FD3BA80E}">
      <dgm:prSet custT="1"/>
      <dgm:spPr/>
      <dgm:t>
        <a:bodyPr/>
        <a:lstStyle/>
        <a:p>
          <a:pPr algn="l"/>
          <a:r>
            <a:rPr lang="en-US" sz="1200" dirty="0"/>
            <a:t>Use feedback to identify areas for improvement and adjust.</a:t>
          </a:r>
        </a:p>
      </dgm:t>
    </dgm:pt>
    <dgm:pt modelId="{821B3161-0267-471B-B999-6BA1382B4F3B}" type="parTrans" cxnId="{E6C320C3-D107-4FAF-BA73-2656EB5D55CF}">
      <dgm:prSet/>
      <dgm:spPr/>
      <dgm:t>
        <a:bodyPr/>
        <a:lstStyle/>
        <a:p>
          <a:endParaRPr lang="en-US" sz="1200"/>
        </a:p>
      </dgm:t>
    </dgm:pt>
    <dgm:pt modelId="{B629313B-1ED8-47CD-9E92-A4C35BE91F3B}" type="sibTrans" cxnId="{E6C320C3-D107-4FAF-BA73-2656EB5D55CF}">
      <dgm:prSet/>
      <dgm:spPr/>
      <dgm:t>
        <a:bodyPr/>
        <a:lstStyle/>
        <a:p>
          <a:endParaRPr lang="en-US" sz="1200"/>
        </a:p>
      </dgm:t>
    </dgm:pt>
    <dgm:pt modelId="{359A25B5-2C31-476F-B83D-8AEF7932D347}">
      <dgm:prSet custT="1"/>
      <dgm:spPr/>
      <dgm:t>
        <a:bodyPr/>
        <a:lstStyle/>
        <a:p>
          <a:pPr algn="ctr"/>
          <a:r>
            <a:rPr lang="en-US" sz="1200" dirty="0"/>
            <a:t>Ongoing Maintenance and Support</a:t>
          </a:r>
        </a:p>
      </dgm:t>
    </dgm:pt>
    <dgm:pt modelId="{4D21FB5A-D53E-4B65-BB30-2B81F7CC6686}" type="parTrans" cxnId="{167B1583-523F-46F7-BBF8-93E0C3CEB1CC}">
      <dgm:prSet/>
      <dgm:spPr/>
      <dgm:t>
        <a:bodyPr/>
        <a:lstStyle/>
        <a:p>
          <a:endParaRPr lang="en-US" sz="1200"/>
        </a:p>
      </dgm:t>
    </dgm:pt>
    <dgm:pt modelId="{41BCB756-EDDC-4446-9D45-37AD963DD3FA}" type="sibTrans" cxnId="{167B1583-523F-46F7-BBF8-93E0C3CEB1CC}">
      <dgm:prSet/>
      <dgm:spPr/>
      <dgm:t>
        <a:bodyPr/>
        <a:lstStyle/>
        <a:p>
          <a:endParaRPr lang="en-US" sz="1200"/>
        </a:p>
      </dgm:t>
    </dgm:pt>
    <dgm:pt modelId="{15E3DE16-F366-467B-B698-6749E7985C45}">
      <dgm:prSet custT="1"/>
      <dgm:spPr/>
      <dgm:t>
        <a:bodyPr/>
        <a:lstStyle/>
        <a:p>
          <a:pPr algn="l"/>
          <a:r>
            <a:rPr lang="en-US" sz="1200" dirty="0"/>
            <a:t>Content updates to be implemented as needed to ensure all material is evergreen. </a:t>
          </a:r>
        </a:p>
      </dgm:t>
    </dgm:pt>
    <dgm:pt modelId="{DDB2286D-A226-48DB-9F7C-28FD4662C010}" type="parTrans" cxnId="{2C98A013-E79E-4A27-9D91-03EE39167905}">
      <dgm:prSet/>
      <dgm:spPr/>
      <dgm:t>
        <a:bodyPr/>
        <a:lstStyle/>
        <a:p>
          <a:endParaRPr lang="en-US" sz="1200"/>
        </a:p>
      </dgm:t>
    </dgm:pt>
    <dgm:pt modelId="{A876940E-A288-4771-BA8D-EA4B0EE8B5B4}" type="sibTrans" cxnId="{2C98A013-E79E-4A27-9D91-03EE39167905}">
      <dgm:prSet/>
      <dgm:spPr/>
      <dgm:t>
        <a:bodyPr/>
        <a:lstStyle/>
        <a:p>
          <a:endParaRPr lang="en-US" sz="1200"/>
        </a:p>
      </dgm:t>
    </dgm:pt>
    <dgm:pt modelId="{E5B6C319-6B63-4D4F-8907-2EFC37FBEE85}">
      <dgm:prSet custT="1"/>
      <dgm:spPr/>
      <dgm:t>
        <a:bodyPr/>
        <a:lstStyle/>
        <a:p>
          <a:pPr algn="l"/>
          <a:r>
            <a:rPr lang="en-US" sz="1200" dirty="0"/>
            <a:t>Conduct surveys and ask for feedback for skills gaps. </a:t>
          </a:r>
        </a:p>
      </dgm:t>
    </dgm:pt>
    <dgm:pt modelId="{ADC67528-AEEB-4709-9495-AF2A76256A22}" type="parTrans" cxnId="{5C4FE5AA-C9FE-4D76-8EF7-1945FA5EFBC8}">
      <dgm:prSet/>
      <dgm:spPr/>
      <dgm:t>
        <a:bodyPr/>
        <a:lstStyle/>
        <a:p>
          <a:endParaRPr lang="en-US"/>
        </a:p>
      </dgm:t>
    </dgm:pt>
    <dgm:pt modelId="{2539171C-52FC-44FA-AEBC-D19ADFF430B6}" type="sibTrans" cxnId="{5C4FE5AA-C9FE-4D76-8EF7-1945FA5EFBC8}">
      <dgm:prSet/>
      <dgm:spPr/>
      <dgm:t>
        <a:bodyPr/>
        <a:lstStyle/>
        <a:p>
          <a:endParaRPr lang="en-US"/>
        </a:p>
      </dgm:t>
    </dgm:pt>
    <dgm:pt modelId="{E27E8B57-6D78-46C1-8B87-EE0B3F323992}">
      <dgm:prSet custT="1"/>
      <dgm:spPr/>
      <dgm:t>
        <a:bodyPr/>
        <a:lstStyle/>
        <a:p>
          <a:pPr algn="l"/>
          <a:r>
            <a:rPr lang="en-US" sz="1200" dirty="0"/>
            <a:t>Develop SMART (specific, measurable, achievable, relevant, and time-bound) objectives. </a:t>
          </a:r>
        </a:p>
      </dgm:t>
    </dgm:pt>
    <dgm:pt modelId="{57977F8B-562C-418C-9E70-C217B3D396BF}" type="parTrans" cxnId="{ECD705B7-BA4A-4DF8-B792-5B4483F8A9E6}">
      <dgm:prSet/>
      <dgm:spPr/>
      <dgm:t>
        <a:bodyPr/>
        <a:lstStyle/>
        <a:p>
          <a:endParaRPr lang="en-US"/>
        </a:p>
      </dgm:t>
    </dgm:pt>
    <dgm:pt modelId="{E91000D3-8F07-43FF-986E-88F64DA4F498}" type="sibTrans" cxnId="{ECD705B7-BA4A-4DF8-B792-5B4483F8A9E6}">
      <dgm:prSet/>
      <dgm:spPr/>
      <dgm:t>
        <a:bodyPr/>
        <a:lstStyle/>
        <a:p>
          <a:endParaRPr lang="en-US"/>
        </a:p>
      </dgm:t>
    </dgm:pt>
    <dgm:pt modelId="{19ECE1F9-1F72-495B-86AD-9B0DEE079269}">
      <dgm:prSet custT="1"/>
      <dgm:spPr/>
      <dgm:t>
        <a:bodyPr/>
        <a:lstStyle/>
        <a:p>
          <a:pPr algn="l"/>
          <a:r>
            <a:rPr lang="en-US" sz="1200" dirty="0"/>
            <a:t>Content development or curation of current materials. </a:t>
          </a:r>
        </a:p>
      </dgm:t>
    </dgm:pt>
    <dgm:pt modelId="{FA6EA757-F635-4CE7-97EA-E0821B213D0A}" type="parTrans" cxnId="{C655F3C7-3571-4A5F-B7C6-11457EAE5D61}">
      <dgm:prSet/>
      <dgm:spPr/>
      <dgm:t>
        <a:bodyPr/>
        <a:lstStyle/>
        <a:p>
          <a:endParaRPr lang="en-US"/>
        </a:p>
      </dgm:t>
    </dgm:pt>
    <dgm:pt modelId="{8552C382-289E-433B-8FD2-8C89A635AFC5}" type="sibTrans" cxnId="{C655F3C7-3571-4A5F-B7C6-11457EAE5D61}">
      <dgm:prSet/>
      <dgm:spPr/>
      <dgm:t>
        <a:bodyPr/>
        <a:lstStyle/>
        <a:p>
          <a:endParaRPr lang="en-US"/>
        </a:p>
      </dgm:t>
    </dgm:pt>
    <dgm:pt modelId="{39B74EBE-4538-4FFE-8FF5-BF9E395F641D}">
      <dgm:prSet custT="1"/>
      <dgm:spPr/>
      <dgm:t>
        <a:bodyPr/>
        <a:lstStyle/>
        <a:p>
          <a:pPr algn="l"/>
          <a:r>
            <a:rPr lang="en-US" sz="1200" dirty="0"/>
            <a:t>Utilize ADDIE (analyze, design, develop, implement, evaluate) for development. </a:t>
          </a:r>
        </a:p>
      </dgm:t>
    </dgm:pt>
    <dgm:pt modelId="{69B79385-68B4-46B3-AEC9-4AEC47E9BC80}" type="parTrans" cxnId="{036E5320-A67E-4F30-947A-2F9901446CD1}">
      <dgm:prSet/>
      <dgm:spPr/>
      <dgm:t>
        <a:bodyPr/>
        <a:lstStyle/>
        <a:p>
          <a:endParaRPr lang="en-US"/>
        </a:p>
      </dgm:t>
    </dgm:pt>
    <dgm:pt modelId="{082750AC-B270-4866-9323-8921E45A9FF6}" type="sibTrans" cxnId="{036E5320-A67E-4F30-947A-2F9901446CD1}">
      <dgm:prSet/>
      <dgm:spPr/>
      <dgm:t>
        <a:bodyPr/>
        <a:lstStyle/>
        <a:p>
          <a:endParaRPr lang="en-US"/>
        </a:p>
      </dgm:t>
    </dgm:pt>
    <dgm:pt modelId="{0FD6483F-CAA1-49B5-B980-62DD2082153A}">
      <dgm:prSet custT="1"/>
      <dgm:spPr/>
      <dgm:t>
        <a:bodyPr/>
        <a:lstStyle/>
        <a:p>
          <a:pPr algn="l"/>
          <a:r>
            <a:rPr lang="en-US" sz="1200" dirty="0"/>
            <a:t>Check integrations and ability of use by employees.</a:t>
          </a:r>
        </a:p>
      </dgm:t>
    </dgm:pt>
    <dgm:pt modelId="{AB90B410-29EE-4168-AA89-8B16BF2BC2F8}" type="parTrans" cxnId="{02469BFB-862B-4BD0-A905-16F99369DA73}">
      <dgm:prSet/>
      <dgm:spPr/>
      <dgm:t>
        <a:bodyPr/>
        <a:lstStyle/>
        <a:p>
          <a:endParaRPr lang="en-US"/>
        </a:p>
      </dgm:t>
    </dgm:pt>
    <dgm:pt modelId="{2ECACC7C-9276-4CAB-9AB7-129AE6D48178}" type="sibTrans" cxnId="{02469BFB-862B-4BD0-A905-16F99369DA73}">
      <dgm:prSet/>
      <dgm:spPr/>
      <dgm:t>
        <a:bodyPr/>
        <a:lstStyle/>
        <a:p>
          <a:endParaRPr lang="en-US"/>
        </a:p>
      </dgm:t>
    </dgm:pt>
    <dgm:pt modelId="{010A9E7B-A3F2-4747-BD35-9F76AD240A09}">
      <dgm:prSet custT="1"/>
      <dgm:spPr/>
      <dgm:t>
        <a:bodyPr/>
        <a:lstStyle/>
        <a:p>
          <a:pPr algn="l"/>
          <a:r>
            <a:rPr lang="en-US" sz="1200" dirty="0"/>
            <a:t>Create guides, FAQ’s, and training sessions to implement the new training.  </a:t>
          </a:r>
        </a:p>
      </dgm:t>
    </dgm:pt>
    <dgm:pt modelId="{B277DBE2-C8F7-4FF9-ABF1-ED58AC247FB2}" type="parTrans" cxnId="{3D5FC497-C6C5-4B00-B070-244362BCBB2B}">
      <dgm:prSet/>
      <dgm:spPr/>
      <dgm:t>
        <a:bodyPr/>
        <a:lstStyle/>
        <a:p>
          <a:endParaRPr lang="en-US"/>
        </a:p>
      </dgm:t>
    </dgm:pt>
    <dgm:pt modelId="{157AD07E-39A4-44E4-AFD6-9E5C66115B67}" type="sibTrans" cxnId="{3D5FC497-C6C5-4B00-B070-244362BCBB2B}">
      <dgm:prSet/>
      <dgm:spPr/>
      <dgm:t>
        <a:bodyPr/>
        <a:lstStyle/>
        <a:p>
          <a:endParaRPr lang="en-US"/>
        </a:p>
      </dgm:t>
    </dgm:pt>
    <dgm:pt modelId="{88BA58F0-0B03-415F-B938-F201C5A9034F}">
      <dgm:prSet custT="1"/>
      <dgm:spPr/>
      <dgm:t>
        <a:bodyPr/>
        <a:lstStyle/>
        <a:p>
          <a:pPr algn="l"/>
          <a:r>
            <a:rPr lang="en-US" sz="1200" dirty="0"/>
            <a:t>Receive and analyze feedback.</a:t>
          </a:r>
        </a:p>
      </dgm:t>
    </dgm:pt>
    <dgm:pt modelId="{19FF0DA2-7272-4B10-B5AB-ACC8A5E57A5E}" type="parTrans" cxnId="{4B23BFCB-E779-4C00-AF66-4446B506BB4B}">
      <dgm:prSet/>
      <dgm:spPr/>
      <dgm:t>
        <a:bodyPr/>
        <a:lstStyle/>
        <a:p>
          <a:endParaRPr lang="en-US"/>
        </a:p>
      </dgm:t>
    </dgm:pt>
    <dgm:pt modelId="{68400748-DBCD-4421-A26D-C60F7D21E9A4}" type="sibTrans" cxnId="{4B23BFCB-E779-4C00-AF66-4446B506BB4B}">
      <dgm:prSet/>
      <dgm:spPr/>
      <dgm:t>
        <a:bodyPr/>
        <a:lstStyle/>
        <a:p>
          <a:endParaRPr lang="en-US"/>
        </a:p>
      </dgm:t>
    </dgm:pt>
    <dgm:pt modelId="{3DFB380C-0C06-49FF-922B-266ACEDC51E7}">
      <dgm:prSet custT="1"/>
      <dgm:spPr/>
      <dgm:t>
        <a:bodyPr/>
        <a:lstStyle/>
        <a:p>
          <a:pPr algn="l"/>
          <a:r>
            <a:rPr lang="en-US" sz="1200" dirty="0"/>
            <a:t>Evaluate and update training in areas of concern. </a:t>
          </a:r>
        </a:p>
      </dgm:t>
    </dgm:pt>
    <dgm:pt modelId="{6393551A-CD60-4C45-9CA4-022DA6F6A02C}" type="parTrans" cxnId="{CC3D2228-5F32-4236-9352-1ADA42810562}">
      <dgm:prSet/>
      <dgm:spPr/>
      <dgm:t>
        <a:bodyPr/>
        <a:lstStyle/>
        <a:p>
          <a:endParaRPr lang="en-US"/>
        </a:p>
      </dgm:t>
    </dgm:pt>
    <dgm:pt modelId="{11F396F5-D342-4732-9393-D3B5821878FB}" type="sibTrans" cxnId="{CC3D2228-5F32-4236-9352-1ADA42810562}">
      <dgm:prSet/>
      <dgm:spPr/>
      <dgm:t>
        <a:bodyPr/>
        <a:lstStyle/>
        <a:p>
          <a:endParaRPr lang="en-US"/>
        </a:p>
      </dgm:t>
    </dgm:pt>
    <dgm:pt modelId="{3CD7663E-3832-4E3D-8B47-33F155F310FB}">
      <dgm:prSet custT="1"/>
      <dgm:spPr/>
      <dgm:t>
        <a:bodyPr/>
        <a:lstStyle/>
        <a:p>
          <a:pPr algn="l"/>
          <a:r>
            <a:rPr lang="en-US" sz="1200" dirty="0"/>
            <a:t>Review assessment results.</a:t>
          </a:r>
        </a:p>
      </dgm:t>
    </dgm:pt>
    <dgm:pt modelId="{667B99CA-A634-4ECB-84DC-894E70E10C17}" type="parTrans" cxnId="{FB61A51C-0F7B-47D7-AAF5-56374CD1FEF8}">
      <dgm:prSet/>
      <dgm:spPr/>
      <dgm:t>
        <a:bodyPr/>
        <a:lstStyle/>
        <a:p>
          <a:endParaRPr lang="en-US"/>
        </a:p>
      </dgm:t>
    </dgm:pt>
    <dgm:pt modelId="{F0FB6304-A36D-45E1-89E0-A16309E2FDA8}" type="sibTrans" cxnId="{FB61A51C-0F7B-47D7-AAF5-56374CD1FEF8}">
      <dgm:prSet/>
      <dgm:spPr/>
      <dgm:t>
        <a:bodyPr/>
        <a:lstStyle/>
        <a:p>
          <a:endParaRPr lang="en-US"/>
        </a:p>
      </dgm:t>
    </dgm:pt>
    <dgm:pt modelId="{7A266A2B-478A-45AF-B0A5-64FA759F9E8A}" type="pres">
      <dgm:prSet presAssocID="{59741ED3-6913-477C-9F39-43D70409A132}" presName="Name0" presStyleCnt="0">
        <dgm:presLayoutVars>
          <dgm:dir/>
          <dgm:animLvl val="lvl"/>
          <dgm:resizeHandles val="exact"/>
        </dgm:presLayoutVars>
      </dgm:prSet>
      <dgm:spPr/>
    </dgm:pt>
    <dgm:pt modelId="{2D8CFCB9-8AFC-4461-B261-DB1F25D73F6C}" type="pres">
      <dgm:prSet presAssocID="{33F21523-697E-48E3-B541-D415DE561A3F}" presName="linNode" presStyleCnt="0"/>
      <dgm:spPr/>
    </dgm:pt>
    <dgm:pt modelId="{5F77CA91-9B82-41EB-AA52-0CE1EFA302D5}" type="pres">
      <dgm:prSet presAssocID="{33F21523-697E-48E3-B541-D415DE561A3F}" presName="parTx" presStyleLbl="revTx" presStyleIdx="0" presStyleCnt="9">
        <dgm:presLayoutVars>
          <dgm:chMax val="1"/>
          <dgm:bulletEnabled val="1"/>
        </dgm:presLayoutVars>
      </dgm:prSet>
      <dgm:spPr/>
    </dgm:pt>
    <dgm:pt modelId="{71943484-AB70-4659-B96B-16E1C4957E63}" type="pres">
      <dgm:prSet presAssocID="{33F21523-697E-48E3-B541-D415DE561A3F}" presName="bracket" presStyleLbl="parChTrans1D1" presStyleIdx="0" presStyleCnt="9"/>
      <dgm:spPr/>
    </dgm:pt>
    <dgm:pt modelId="{7F858392-4EC2-40E7-BC0B-D630CCB15C55}" type="pres">
      <dgm:prSet presAssocID="{33F21523-697E-48E3-B541-D415DE561A3F}" presName="spH" presStyleCnt="0"/>
      <dgm:spPr/>
    </dgm:pt>
    <dgm:pt modelId="{F7150D61-FC5B-4B0F-A1F3-BCE477EF9418}" type="pres">
      <dgm:prSet presAssocID="{33F21523-697E-48E3-B541-D415DE561A3F}" presName="desTx" presStyleLbl="node1" presStyleIdx="0" presStyleCnt="9">
        <dgm:presLayoutVars>
          <dgm:bulletEnabled val="1"/>
        </dgm:presLayoutVars>
      </dgm:prSet>
      <dgm:spPr/>
    </dgm:pt>
    <dgm:pt modelId="{B3A9DA7E-337B-4A22-9922-584A2BF654DC}" type="pres">
      <dgm:prSet presAssocID="{E050DDB6-786B-4A05-8242-699796623F0C}" presName="spV" presStyleCnt="0"/>
      <dgm:spPr/>
    </dgm:pt>
    <dgm:pt modelId="{EE3EAB18-34CA-496F-9738-86B5009AC2E4}" type="pres">
      <dgm:prSet presAssocID="{63651981-BB62-460F-98DA-694E7F92D74B}" presName="linNode" presStyleCnt="0"/>
      <dgm:spPr/>
    </dgm:pt>
    <dgm:pt modelId="{3315C6BA-8521-4D69-9DDE-42532C763BFB}" type="pres">
      <dgm:prSet presAssocID="{63651981-BB62-460F-98DA-694E7F92D74B}" presName="parTx" presStyleLbl="revTx" presStyleIdx="1" presStyleCnt="9">
        <dgm:presLayoutVars>
          <dgm:chMax val="1"/>
          <dgm:bulletEnabled val="1"/>
        </dgm:presLayoutVars>
      </dgm:prSet>
      <dgm:spPr/>
    </dgm:pt>
    <dgm:pt modelId="{1326ED61-BB18-44B8-A46B-242FE6FC70F9}" type="pres">
      <dgm:prSet presAssocID="{63651981-BB62-460F-98DA-694E7F92D74B}" presName="bracket" presStyleLbl="parChTrans1D1" presStyleIdx="1" presStyleCnt="9"/>
      <dgm:spPr/>
    </dgm:pt>
    <dgm:pt modelId="{662FB962-F26E-4628-80F9-A629C99D8D16}" type="pres">
      <dgm:prSet presAssocID="{63651981-BB62-460F-98DA-694E7F92D74B}" presName="spH" presStyleCnt="0"/>
      <dgm:spPr/>
    </dgm:pt>
    <dgm:pt modelId="{E2205C43-E1A5-4162-831A-EEADCAB7DA2E}" type="pres">
      <dgm:prSet presAssocID="{63651981-BB62-460F-98DA-694E7F92D74B}" presName="desTx" presStyleLbl="node1" presStyleIdx="1" presStyleCnt="9" custLinFactNeighborX="6289" custLinFactNeighborY="2730">
        <dgm:presLayoutVars>
          <dgm:bulletEnabled val="1"/>
        </dgm:presLayoutVars>
      </dgm:prSet>
      <dgm:spPr/>
    </dgm:pt>
    <dgm:pt modelId="{BA952AE4-BCFE-447A-97F4-5B7F5B14C1E7}" type="pres">
      <dgm:prSet presAssocID="{EB92B558-0DCA-40DE-B486-80BA32A8765B}" presName="spV" presStyleCnt="0"/>
      <dgm:spPr/>
    </dgm:pt>
    <dgm:pt modelId="{7C0D3A39-EE98-4CB4-BD72-9DDE9C5FA4F6}" type="pres">
      <dgm:prSet presAssocID="{0F1EC48E-8BB2-42F1-AD08-4E28550AC330}" presName="linNode" presStyleCnt="0"/>
      <dgm:spPr/>
    </dgm:pt>
    <dgm:pt modelId="{66DEB70D-3BF2-46BF-8B1C-C5A5BFDCBF0A}" type="pres">
      <dgm:prSet presAssocID="{0F1EC48E-8BB2-42F1-AD08-4E28550AC330}" presName="parTx" presStyleLbl="revTx" presStyleIdx="2" presStyleCnt="9">
        <dgm:presLayoutVars>
          <dgm:chMax val="1"/>
          <dgm:bulletEnabled val="1"/>
        </dgm:presLayoutVars>
      </dgm:prSet>
      <dgm:spPr/>
    </dgm:pt>
    <dgm:pt modelId="{FAE06251-481D-4681-AF52-AC3CEFEFC7B8}" type="pres">
      <dgm:prSet presAssocID="{0F1EC48E-8BB2-42F1-AD08-4E28550AC330}" presName="bracket" presStyleLbl="parChTrans1D1" presStyleIdx="2" presStyleCnt="9"/>
      <dgm:spPr/>
    </dgm:pt>
    <dgm:pt modelId="{E2006BB2-D2DE-4B8C-82D3-84CCB9710A02}" type="pres">
      <dgm:prSet presAssocID="{0F1EC48E-8BB2-42F1-AD08-4E28550AC330}" presName="spH" presStyleCnt="0"/>
      <dgm:spPr/>
    </dgm:pt>
    <dgm:pt modelId="{7E93276B-7386-40E3-A4F4-2C2E400F01BB}" type="pres">
      <dgm:prSet presAssocID="{0F1EC48E-8BB2-42F1-AD08-4E28550AC330}" presName="desTx" presStyleLbl="node1" presStyleIdx="2" presStyleCnt="9">
        <dgm:presLayoutVars>
          <dgm:bulletEnabled val="1"/>
        </dgm:presLayoutVars>
      </dgm:prSet>
      <dgm:spPr/>
    </dgm:pt>
    <dgm:pt modelId="{8397658D-08E2-448F-BC65-4EBD3311E8B2}" type="pres">
      <dgm:prSet presAssocID="{7E9C7DF6-594C-4BC2-8300-AC723F5BE9D1}" presName="spV" presStyleCnt="0"/>
      <dgm:spPr/>
    </dgm:pt>
    <dgm:pt modelId="{227CFE97-F751-40EF-93EE-B040F705AC0E}" type="pres">
      <dgm:prSet presAssocID="{1CB8BE01-B2C5-4691-9864-72B602DE7C21}" presName="linNode" presStyleCnt="0"/>
      <dgm:spPr/>
    </dgm:pt>
    <dgm:pt modelId="{61E55A6E-99E3-4693-B958-0CD1C8D068AF}" type="pres">
      <dgm:prSet presAssocID="{1CB8BE01-B2C5-4691-9864-72B602DE7C21}" presName="parTx" presStyleLbl="revTx" presStyleIdx="3" presStyleCnt="9">
        <dgm:presLayoutVars>
          <dgm:chMax val="1"/>
          <dgm:bulletEnabled val="1"/>
        </dgm:presLayoutVars>
      </dgm:prSet>
      <dgm:spPr/>
    </dgm:pt>
    <dgm:pt modelId="{B03974B3-E70E-405C-81BD-30139C0FFD0A}" type="pres">
      <dgm:prSet presAssocID="{1CB8BE01-B2C5-4691-9864-72B602DE7C21}" presName="bracket" presStyleLbl="parChTrans1D1" presStyleIdx="3" presStyleCnt="9"/>
      <dgm:spPr/>
    </dgm:pt>
    <dgm:pt modelId="{920A081B-8B3A-41D4-BC2C-090D662C5970}" type="pres">
      <dgm:prSet presAssocID="{1CB8BE01-B2C5-4691-9864-72B602DE7C21}" presName="spH" presStyleCnt="0"/>
      <dgm:spPr/>
    </dgm:pt>
    <dgm:pt modelId="{C97D717E-2708-4D15-BBB0-772955420814}" type="pres">
      <dgm:prSet presAssocID="{1CB8BE01-B2C5-4691-9864-72B602DE7C21}" presName="desTx" presStyleLbl="node1" presStyleIdx="3" presStyleCnt="9">
        <dgm:presLayoutVars>
          <dgm:bulletEnabled val="1"/>
        </dgm:presLayoutVars>
      </dgm:prSet>
      <dgm:spPr/>
    </dgm:pt>
    <dgm:pt modelId="{6AA726E8-4545-469A-AAB1-C400E42208AC}" type="pres">
      <dgm:prSet presAssocID="{72D22E57-9167-47F8-A923-4656549D4067}" presName="spV" presStyleCnt="0"/>
      <dgm:spPr/>
    </dgm:pt>
    <dgm:pt modelId="{4BCFA371-0BAF-4B60-B0FD-55868876B991}" type="pres">
      <dgm:prSet presAssocID="{4E803AB4-7F7A-4BB0-BE41-C57582230334}" presName="linNode" presStyleCnt="0"/>
      <dgm:spPr/>
    </dgm:pt>
    <dgm:pt modelId="{0DFC08FA-A973-41B3-9FC2-63A7E02C4D7C}" type="pres">
      <dgm:prSet presAssocID="{4E803AB4-7F7A-4BB0-BE41-C57582230334}" presName="parTx" presStyleLbl="revTx" presStyleIdx="4" presStyleCnt="9">
        <dgm:presLayoutVars>
          <dgm:chMax val="1"/>
          <dgm:bulletEnabled val="1"/>
        </dgm:presLayoutVars>
      </dgm:prSet>
      <dgm:spPr/>
    </dgm:pt>
    <dgm:pt modelId="{32BF3588-B724-4541-A584-53FC51EDB6D6}" type="pres">
      <dgm:prSet presAssocID="{4E803AB4-7F7A-4BB0-BE41-C57582230334}" presName="bracket" presStyleLbl="parChTrans1D1" presStyleIdx="4" presStyleCnt="9"/>
      <dgm:spPr/>
    </dgm:pt>
    <dgm:pt modelId="{5CA4238D-64B5-4132-9A5E-E4AAE49B805F}" type="pres">
      <dgm:prSet presAssocID="{4E803AB4-7F7A-4BB0-BE41-C57582230334}" presName="spH" presStyleCnt="0"/>
      <dgm:spPr/>
    </dgm:pt>
    <dgm:pt modelId="{DF16F6E9-2914-44E9-AAE3-C1F731E063FA}" type="pres">
      <dgm:prSet presAssocID="{4E803AB4-7F7A-4BB0-BE41-C57582230334}" presName="desTx" presStyleLbl="node1" presStyleIdx="4" presStyleCnt="9">
        <dgm:presLayoutVars>
          <dgm:bulletEnabled val="1"/>
        </dgm:presLayoutVars>
      </dgm:prSet>
      <dgm:spPr/>
    </dgm:pt>
    <dgm:pt modelId="{8891BF9F-5BFB-4221-86F6-9144329EFB66}" type="pres">
      <dgm:prSet presAssocID="{ECA90C25-3339-49C1-A7C6-E5573A3EDBD3}" presName="spV" presStyleCnt="0"/>
      <dgm:spPr/>
    </dgm:pt>
    <dgm:pt modelId="{2FD444F2-DC87-4A7C-8C07-8D6E59C52BB4}" type="pres">
      <dgm:prSet presAssocID="{2E3C14E5-5EB5-447E-9F64-8ABAFDA15BAC}" presName="linNode" presStyleCnt="0"/>
      <dgm:spPr/>
    </dgm:pt>
    <dgm:pt modelId="{FF8791FD-54A0-4CE0-A2BF-6E9296630F95}" type="pres">
      <dgm:prSet presAssocID="{2E3C14E5-5EB5-447E-9F64-8ABAFDA15BAC}" presName="parTx" presStyleLbl="revTx" presStyleIdx="5" presStyleCnt="9">
        <dgm:presLayoutVars>
          <dgm:chMax val="1"/>
          <dgm:bulletEnabled val="1"/>
        </dgm:presLayoutVars>
      </dgm:prSet>
      <dgm:spPr/>
    </dgm:pt>
    <dgm:pt modelId="{8517CE77-5B11-492E-9138-07349C21E337}" type="pres">
      <dgm:prSet presAssocID="{2E3C14E5-5EB5-447E-9F64-8ABAFDA15BAC}" presName="bracket" presStyleLbl="parChTrans1D1" presStyleIdx="5" presStyleCnt="9"/>
      <dgm:spPr/>
    </dgm:pt>
    <dgm:pt modelId="{267AB59B-3BC5-4A34-B6FD-CEAF1081745F}" type="pres">
      <dgm:prSet presAssocID="{2E3C14E5-5EB5-447E-9F64-8ABAFDA15BAC}" presName="spH" presStyleCnt="0"/>
      <dgm:spPr/>
    </dgm:pt>
    <dgm:pt modelId="{173D3E6A-599C-489F-870A-37EE02B08176}" type="pres">
      <dgm:prSet presAssocID="{2E3C14E5-5EB5-447E-9F64-8ABAFDA15BAC}" presName="desTx" presStyleLbl="node1" presStyleIdx="5" presStyleCnt="9">
        <dgm:presLayoutVars>
          <dgm:bulletEnabled val="1"/>
        </dgm:presLayoutVars>
      </dgm:prSet>
      <dgm:spPr/>
    </dgm:pt>
    <dgm:pt modelId="{D1EF9366-5FC5-4867-9705-A6099C6F8FD1}" type="pres">
      <dgm:prSet presAssocID="{F4EA60C5-F533-44CC-A559-C2E33F7C4F10}" presName="spV" presStyleCnt="0"/>
      <dgm:spPr/>
    </dgm:pt>
    <dgm:pt modelId="{02B2ED56-7AF5-4094-882D-39D6D25B39A0}" type="pres">
      <dgm:prSet presAssocID="{79839BC3-4C6B-4B08-93E1-61CFD0D8B4FA}" presName="linNode" presStyleCnt="0"/>
      <dgm:spPr/>
    </dgm:pt>
    <dgm:pt modelId="{15D08F13-D85E-45CE-A844-006F5608352F}" type="pres">
      <dgm:prSet presAssocID="{79839BC3-4C6B-4B08-93E1-61CFD0D8B4FA}" presName="parTx" presStyleLbl="revTx" presStyleIdx="6" presStyleCnt="9">
        <dgm:presLayoutVars>
          <dgm:chMax val="1"/>
          <dgm:bulletEnabled val="1"/>
        </dgm:presLayoutVars>
      </dgm:prSet>
      <dgm:spPr/>
    </dgm:pt>
    <dgm:pt modelId="{433B419B-DF75-4F16-B3C3-8BE3C07E8F70}" type="pres">
      <dgm:prSet presAssocID="{79839BC3-4C6B-4B08-93E1-61CFD0D8B4FA}" presName="bracket" presStyleLbl="parChTrans1D1" presStyleIdx="6" presStyleCnt="9"/>
      <dgm:spPr/>
    </dgm:pt>
    <dgm:pt modelId="{971CEE29-EA41-470B-B932-963AD1DE300E}" type="pres">
      <dgm:prSet presAssocID="{79839BC3-4C6B-4B08-93E1-61CFD0D8B4FA}" presName="spH" presStyleCnt="0"/>
      <dgm:spPr/>
    </dgm:pt>
    <dgm:pt modelId="{16817E12-ABB2-45EC-80A7-AA22BE3590F7}" type="pres">
      <dgm:prSet presAssocID="{79839BC3-4C6B-4B08-93E1-61CFD0D8B4FA}" presName="desTx" presStyleLbl="node1" presStyleIdx="6" presStyleCnt="9">
        <dgm:presLayoutVars>
          <dgm:bulletEnabled val="1"/>
        </dgm:presLayoutVars>
      </dgm:prSet>
      <dgm:spPr/>
    </dgm:pt>
    <dgm:pt modelId="{75C72175-068F-4F42-B506-3D6C9008F87F}" type="pres">
      <dgm:prSet presAssocID="{601BCC67-2781-41E3-AD4D-34C7B81B30F3}" presName="spV" presStyleCnt="0"/>
      <dgm:spPr/>
    </dgm:pt>
    <dgm:pt modelId="{8889B074-2524-4B13-925D-C1C01C7493B6}" type="pres">
      <dgm:prSet presAssocID="{E8B5BD8E-DE9B-44BC-BD47-D71C9DCB5769}" presName="linNode" presStyleCnt="0"/>
      <dgm:spPr/>
    </dgm:pt>
    <dgm:pt modelId="{E5DBF80C-6989-4A5D-9D5A-3EC739F59F46}" type="pres">
      <dgm:prSet presAssocID="{E8B5BD8E-DE9B-44BC-BD47-D71C9DCB5769}" presName="parTx" presStyleLbl="revTx" presStyleIdx="7" presStyleCnt="9">
        <dgm:presLayoutVars>
          <dgm:chMax val="1"/>
          <dgm:bulletEnabled val="1"/>
        </dgm:presLayoutVars>
      </dgm:prSet>
      <dgm:spPr/>
    </dgm:pt>
    <dgm:pt modelId="{8E8CBC45-12A6-4F94-8500-5679D5B816B8}" type="pres">
      <dgm:prSet presAssocID="{E8B5BD8E-DE9B-44BC-BD47-D71C9DCB5769}" presName="bracket" presStyleLbl="parChTrans1D1" presStyleIdx="7" presStyleCnt="9"/>
      <dgm:spPr/>
    </dgm:pt>
    <dgm:pt modelId="{7D0A7095-F13D-4402-808D-5B0883C7C180}" type="pres">
      <dgm:prSet presAssocID="{E8B5BD8E-DE9B-44BC-BD47-D71C9DCB5769}" presName="spH" presStyleCnt="0"/>
      <dgm:spPr/>
    </dgm:pt>
    <dgm:pt modelId="{93533039-4138-463F-B67E-D8CCF997EB67}" type="pres">
      <dgm:prSet presAssocID="{E8B5BD8E-DE9B-44BC-BD47-D71C9DCB5769}" presName="desTx" presStyleLbl="node1" presStyleIdx="7" presStyleCnt="9">
        <dgm:presLayoutVars>
          <dgm:bulletEnabled val="1"/>
        </dgm:presLayoutVars>
      </dgm:prSet>
      <dgm:spPr/>
    </dgm:pt>
    <dgm:pt modelId="{5DA7AAD5-01BD-47B6-A7C6-E55882560A4B}" type="pres">
      <dgm:prSet presAssocID="{B33A794B-60C6-4E12-899A-B90A39D62BFE}" presName="spV" presStyleCnt="0"/>
      <dgm:spPr/>
    </dgm:pt>
    <dgm:pt modelId="{E6311C63-D384-4497-B012-6FE88C50711F}" type="pres">
      <dgm:prSet presAssocID="{359A25B5-2C31-476F-B83D-8AEF7932D347}" presName="linNode" presStyleCnt="0"/>
      <dgm:spPr/>
    </dgm:pt>
    <dgm:pt modelId="{D5376325-8064-48A9-BB63-23AB38187F00}" type="pres">
      <dgm:prSet presAssocID="{359A25B5-2C31-476F-B83D-8AEF7932D347}" presName="parTx" presStyleLbl="revTx" presStyleIdx="8" presStyleCnt="9">
        <dgm:presLayoutVars>
          <dgm:chMax val="1"/>
          <dgm:bulletEnabled val="1"/>
        </dgm:presLayoutVars>
      </dgm:prSet>
      <dgm:spPr/>
    </dgm:pt>
    <dgm:pt modelId="{7928A280-111C-4050-98E1-EA5FC7AD2C6C}" type="pres">
      <dgm:prSet presAssocID="{359A25B5-2C31-476F-B83D-8AEF7932D347}" presName="bracket" presStyleLbl="parChTrans1D1" presStyleIdx="8" presStyleCnt="9"/>
      <dgm:spPr/>
    </dgm:pt>
    <dgm:pt modelId="{C98009ED-4E66-48C7-A18F-25DD13FE9F84}" type="pres">
      <dgm:prSet presAssocID="{359A25B5-2C31-476F-B83D-8AEF7932D347}" presName="spH" presStyleCnt="0"/>
      <dgm:spPr/>
    </dgm:pt>
    <dgm:pt modelId="{47A7637C-1B36-40FC-B3AC-FD1CF5C99FF9}" type="pres">
      <dgm:prSet presAssocID="{359A25B5-2C31-476F-B83D-8AEF7932D347}" presName="desTx" presStyleLbl="node1" presStyleIdx="8" presStyleCnt="9">
        <dgm:presLayoutVars>
          <dgm:bulletEnabled val="1"/>
        </dgm:presLayoutVars>
      </dgm:prSet>
      <dgm:spPr/>
    </dgm:pt>
  </dgm:ptLst>
  <dgm:cxnLst>
    <dgm:cxn modelId="{CFCC5801-8C73-43CD-BC95-FAC40F3ED8A4}" type="presOf" srcId="{73C8AD9C-456C-4208-81F6-7FE7D7DF428A}" destId="{7E93276B-7386-40E3-A4F4-2C2E400F01BB}" srcOrd="0" destOrd="0" presId="urn:diagrams.loki3.com/BracketList"/>
    <dgm:cxn modelId="{5502F503-35D4-448E-B8D8-71F9DF91B6B6}" type="presOf" srcId="{4D091759-5DDF-42B3-A757-FC8D8B070492}" destId="{F7150D61-FC5B-4B0F-A1F3-BCE477EF9418}" srcOrd="0" destOrd="0" presId="urn:diagrams.loki3.com/BracketList"/>
    <dgm:cxn modelId="{FA881910-DEB2-4280-8755-FDDCEBBE17C1}" srcId="{79839BC3-4C6B-4B08-93E1-61CFD0D8B4FA}" destId="{35C3093A-4A34-49F3-A8CF-1240A52D2865}" srcOrd="0" destOrd="0" parTransId="{0C68A14B-A85D-43BB-9299-F4E4D7092FA9}" sibTransId="{94C2C732-62D2-4EF7-8731-69929CBFA3B7}"/>
    <dgm:cxn modelId="{2C98A013-E79E-4A27-9D91-03EE39167905}" srcId="{359A25B5-2C31-476F-B83D-8AEF7932D347}" destId="{15E3DE16-F366-467B-B698-6749E7985C45}" srcOrd="0" destOrd="0" parTransId="{DDB2286D-A226-48DB-9F7C-28FD4662C010}" sibTransId="{A876940E-A288-4771-BA8D-EA4B0EE8B5B4}"/>
    <dgm:cxn modelId="{16905B1B-8412-41CF-99CF-CEDAC0BB4080}" type="presOf" srcId="{B147C691-3C3F-441F-A9B7-62DC68373E59}" destId="{173D3E6A-599C-489F-870A-37EE02B08176}" srcOrd="0" destOrd="0" presId="urn:diagrams.loki3.com/BracketList"/>
    <dgm:cxn modelId="{FB61A51C-0F7B-47D7-AAF5-56374CD1FEF8}" srcId="{E8B5BD8E-DE9B-44BC-BD47-D71C9DCB5769}" destId="{3CD7663E-3832-4E3D-8B47-33F155F310FB}" srcOrd="1" destOrd="0" parTransId="{667B99CA-A634-4ECB-84DC-894E70E10C17}" sibTransId="{F0FB6304-A36D-45E1-89E0-A16309E2FDA8}"/>
    <dgm:cxn modelId="{036E5320-A67E-4F30-947A-2F9901446CD1}" srcId="{0F1EC48E-8BB2-42F1-AD08-4E28550AC330}" destId="{39B74EBE-4538-4FFE-8FF5-BF9E395F641D}" srcOrd="2" destOrd="0" parTransId="{69B79385-68B4-46B3-AEC9-4AEC47E9BC80}" sibTransId="{082750AC-B270-4866-9323-8921E45A9FF6}"/>
    <dgm:cxn modelId="{85C46022-A4D2-4FA5-8CD1-32A002CD4091}" srcId="{E8B5BD8E-DE9B-44BC-BD47-D71C9DCB5769}" destId="{0535122D-C3AB-492B-840A-24586FF1CF09}" srcOrd="0" destOrd="0" parTransId="{B583D16B-BF31-464A-8961-BD482B446E85}" sibTransId="{48717900-310D-46DD-8278-31D8DEE88AC8}"/>
    <dgm:cxn modelId="{67EEDB22-4ADD-497D-9C7B-D425E7D29D1C}" type="presOf" srcId="{63651981-BB62-460F-98DA-694E7F92D74B}" destId="{3315C6BA-8521-4D69-9DDE-42532C763BFB}" srcOrd="0" destOrd="0" presId="urn:diagrams.loki3.com/BracketList"/>
    <dgm:cxn modelId="{CC3D2228-5F32-4236-9352-1ADA42810562}" srcId="{2E3C14E5-5EB5-447E-9F64-8ABAFDA15BAC}" destId="{3DFB380C-0C06-49FF-922B-266ACEDC51E7}" srcOrd="2" destOrd="0" parTransId="{6393551A-CD60-4C45-9CA4-022DA6F6A02C}" sibTransId="{11F396F5-D342-4732-9393-D3B5821878FB}"/>
    <dgm:cxn modelId="{2402912C-0E6B-4F9C-AB94-475A36FA4168}" srcId="{59741ED3-6913-477C-9F39-43D70409A132}" destId="{0F1EC48E-8BB2-42F1-AD08-4E28550AC330}" srcOrd="2" destOrd="0" parTransId="{1AB77C18-002F-47DD-A611-E4A5A84B019F}" sibTransId="{7E9C7DF6-594C-4BC2-8300-AC723F5BE9D1}"/>
    <dgm:cxn modelId="{BF6F392D-E595-487B-B628-492FBADE4020}" type="presOf" srcId="{3CD7663E-3832-4E3D-8B47-33F155F310FB}" destId="{93533039-4138-463F-B67E-D8CCF997EB67}" srcOrd="0" destOrd="1" presId="urn:diagrams.loki3.com/BracketList"/>
    <dgm:cxn modelId="{A048F12F-C94A-4A4A-A8B9-1541FDFF4059}" type="presOf" srcId="{0FD6483F-CAA1-49B5-B980-62DD2082153A}" destId="{C97D717E-2708-4D15-BBB0-772955420814}" srcOrd="0" destOrd="1" presId="urn:diagrams.loki3.com/BracketList"/>
    <dgm:cxn modelId="{48097931-2068-4751-ACF7-9FAD529913B3}" srcId="{59741ED3-6913-477C-9F39-43D70409A132}" destId="{2E3C14E5-5EB5-447E-9F64-8ABAFDA15BAC}" srcOrd="5" destOrd="0" parTransId="{09FDECE8-5E0A-4DBE-B97A-BDF76CE58671}" sibTransId="{F4EA60C5-F533-44CC-A559-C2E33F7C4F10}"/>
    <dgm:cxn modelId="{0AD6F139-88ED-4503-AA34-343C045FC479}" srcId="{59741ED3-6913-477C-9F39-43D70409A132}" destId="{4E803AB4-7F7A-4BB0-BE41-C57582230334}" srcOrd="4" destOrd="0" parTransId="{81F2AE6A-DD94-4036-8625-A4DE9F5330E2}" sibTransId="{ECA90C25-3339-49C1-A7C6-E5573A3EDBD3}"/>
    <dgm:cxn modelId="{EE46823E-7F29-4DE8-AFA1-4018ADA5CADA}" type="presOf" srcId="{35C3093A-4A34-49F3-A8CF-1240A52D2865}" destId="{16817E12-ABB2-45EC-80A7-AA22BE3590F7}" srcOrd="0" destOrd="0" presId="urn:diagrams.loki3.com/BracketList"/>
    <dgm:cxn modelId="{CB2CF863-8B3F-440A-8CB3-A1120B702BA4}" type="presOf" srcId="{0535122D-C3AB-492B-840A-24586FF1CF09}" destId="{93533039-4138-463F-B67E-D8CCF997EB67}" srcOrd="0" destOrd="0" presId="urn:diagrams.loki3.com/BracketList"/>
    <dgm:cxn modelId="{86358C44-A207-45FB-B9D1-0EB73CEC933C}" srcId="{59741ED3-6913-477C-9F39-43D70409A132}" destId="{33F21523-697E-48E3-B541-D415DE561A3F}" srcOrd="0" destOrd="0" parTransId="{8B89AD74-B47C-481A-85EE-83832E16DD9A}" sibTransId="{E050DDB6-786B-4A05-8242-699796623F0C}"/>
    <dgm:cxn modelId="{279C5465-B55A-420A-AE3D-3CA7865A4A57}" type="presOf" srcId="{E5B6C319-6B63-4D4F-8907-2EFC37FBEE85}" destId="{F7150D61-FC5B-4B0F-A1F3-BCE477EF9418}" srcOrd="0" destOrd="1" presId="urn:diagrams.loki3.com/BracketList"/>
    <dgm:cxn modelId="{60B17F48-FD7E-437B-A09C-28791EF27119}" type="presOf" srcId="{79839BC3-4C6B-4B08-93E1-61CFD0D8B4FA}" destId="{15D08F13-D85E-45CE-A844-006F5608352F}" srcOrd="0" destOrd="0" presId="urn:diagrams.loki3.com/BracketList"/>
    <dgm:cxn modelId="{2EBBE669-6709-46FB-AA20-91A8D3BE075D}" type="presOf" srcId="{46ED3B20-0369-4678-91E5-A71E94EF0B8A}" destId="{F7150D61-FC5B-4B0F-A1F3-BCE477EF9418}" srcOrd="0" destOrd="2" presId="urn:diagrams.loki3.com/BracketList"/>
    <dgm:cxn modelId="{A1398454-C1C8-4956-956C-737136780160}" type="presOf" srcId="{83E2554C-A3E6-485D-A3A1-C84C68406FE9}" destId="{E2205C43-E1A5-4162-831A-EEADCAB7DA2E}" srcOrd="0" destOrd="0" presId="urn:diagrams.loki3.com/BracketList"/>
    <dgm:cxn modelId="{FEF12E77-E917-41BE-9320-6981F1836CDE}" srcId="{0F1EC48E-8BB2-42F1-AD08-4E28550AC330}" destId="{73C8AD9C-456C-4208-81F6-7FE7D7DF428A}" srcOrd="0" destOrd="0" parTransId="{ACCA2D47-792F-4B9C-AA06-0931BDCC8D44}" sibTransId="{C16A7520-1692-4A5C-BEFD-D833494C0F1B}"/>
    <dgm:cxn modelId="{63723058-F95B-4796-A332-5836C8073875}" srcId="{59741ED3-6913-477C-9F39-43D70409A132}" destId="{1CB8BE01-B2C5-4691-9864-72B602DE7C21}" srcOrd="3" destOrd="0" parTransId="{84F30851-546F-4D50-9247-8F9FF889C0DE}" sibTransId="{72D22E57-9167-47F8-A923-4656549D4067}"/>
    <dgm:cxn modelId="{88BA177D-1C95-4090-A8E3-EBAD6CA2DB05}" srcId="{59741ED3-6913-477C-9F39-43D70409A132}" destId="{63651981-BB62-460F-98DA-694E7F92D74B}" srcOrd="1" destOrd="0" parTransId="{787EDC0C-C606-4A94-B0AB-004F89A1D8E6}" sibTransId="{EB92B558-0DCA-40DE-B486-80BA32A8765B}"/>
    <dgm:cxn modelId="{167B1583-523F-46F7-BBF8-93E0C3CEB1CC}" srcId="{59741ED3-6913-477C-9F39-43D70409A132}" destId="{359A25B5-2C31-476F-B83D-8AEF7932D347}" srcOrd="8" destOrd="0" parTransId="{4D21FB5A-D53E-4B65-BB30-2B81F7CC6686}" sibTransId="{41BCB756-EDDC-4446-9D45-37AD963DD3FA}"/>
    <dgm:cxn modelId="{E35B9987-4C38-4728-A884-D19085A60FCC}" srcId="{33F21523-697E-48E3-B541-D415DE561A3F}" destId="{46ED3B20-0369-4678-91E5-A71E94EF0B8A}" srcOrd="2" destOrd="0" parTransId="{5EF4684C-841B-4762-9422-D5B9FAB7F1E1}" sibTransId="{C0C01B14-E988-4F48-BB5C-5CFE71967344}"/>
    <dgm:cxn modelId="{F42DE593-FA61-4DA6-8097-452F22BF8182}" type="presOf" srcId="{39B74EBE-4538-4FFE-8FF5-BF9E395F641D}" destId="{7E93276B-7386-40E3-A4F4-2C2E400F01BB}" srcOrd="0" destOrd="2" presId="urn:diagrams.loki3.com/BracketList"/>
    <dgm:cxn modelId="{3D5FC497-C6C5-4B00-B070-244362BCBB2B}" srcId="{4E803AB4-7F7A-4BB0-BE41-C57582230334}" destId="{010A9E7B-A3F2-4747-BD35-9F76AD240A09}" srcOrd="1" destOrd="0" parTransId="{B277DBE2-C8F7-4FF9-ABF1-ED58AC247FB2}" sibTransId="{157AD07E-39A4-44E4-AFD6-9E5C66115B67}"/>
    <dgm:cxn modelId="{1114289A-3061-402B-9AAD-25D00DCE130C}" srcId="{2E3C14E5-5EB5-447E-9F64-8ABAFDA15BAC}" destId="{B147C691-3C3F-441F-A9B7-62DC68373E59}" srcOrd="0" destOrd="0" parTransId="{477AF695-8292-4EDA-8F0F-1A2A4CB9B01E}" sibTransId="{8A24B3D2-A3E3-49AD-8866-6C469D434739}"/>
    <dgm:cxn modelId="{91F4589C-DC19-4E4B-941E-DFE342BCA489}" type="presOf" srcId="{D3627826-BAB9-4E6E-80E2-4924FD3BA80E}" destId="{93533039-4138-463F-B67E-D8CCF997EB67}" srcOrd="0" destOrd="2" presId="urn:diagrams.loki3.com/BracketList"/>
    <dgm:cxn modelId="{96E4ADA6-D1BA-4245-A42C-2207BCFAD463}" srcId="{1CB8BE01-B2C5-4691-9864-72B602DE7C21}" destId="{818BD419-4D80-49F7-AE85-B33F0629D61C}" srcOrd="0" destOrd="0" parTransId="{D0BA2F8F-2D91-4C55-B7F5-196C0595AF20}" sibTransId="{ECB76FD7-E412-4B71-9401-79426D2AF746}"/>
    <dgm:cxn modelId="{9AA16BA9-1307-45BF-BAD7-9A33F81E2DDC}" type="presOf" srcId="{010A9E7B-A3F2-4747-BD35-9F76AD240A09}" destId="{DF16F6E9-2914-44E9-AAE3-C1F731E063FA}" srcOrd="0" destOrd="1" presId="urn:diagrams.loki3.com/BracketList"/>
    <dgm:cxn modelId="{5C4FE5AA-C9FE-4D76-8EF7-1945FA5EFBC8}" srcId="{33F21523-697E-48E3-B541-D415DE561A3F}" destId="{E5B6C319-6B63-4D4F-8907-2EFC37FBEE85}" srcOrd="1" destOrd="0" parTransId="{ADC67528-AEEB-4709-9495-AF2A76256A22}" sibTransId="{2539171C-52FC-44FA-AEBC-D19ADFF430B6}"/>
    <dgm:cxn modelId="{F5ED2EAD-57DF-48FF-B07C-D3CBB5BC19C6}" type="presOf" srcId="{0BD0AF46-51D2-4F00-91F2-AEF256D67D19}" destId="{DF16F6E9-2914-44E9-AAE3-C1F731E063FA}" srcOrd="0" destOrd="0" presId="urn:diagrams.loki3.com/BracketList"/>
    <dgm:cxn modelId="{4746D6AE-82E2-41AA-9BC2-E4B873E44959}" type="presOf" srcId="{359A25B5-2C31-476F-B83D-8AEF7932D347}" destId="{D5376325-8064-48A9-BB63-23AB38187F00}" srcOrd="0" destOrd="0" presId="urn:diagrams.loki3.com/BracketList"/>
    <dgm:cxn modelId="{8AB3F5B3-693B-4C28-82BB-FB0F37F08F7F}" type="presOf" srcId="{1CB8BE01-B2C5-4691-9864-72B602DE7C21}" destId="{61E55A6E-99E3-4693-B958-0CD1C8D068AF}" srcOrd="0" destOrd="0" presId="urn:diagrams.loki3.com/BracketList"/>
    <dgm:cxn modelId="{ECD705B7-BA4A-4DF8-B792-5B4483F8A9E6}" srcId="{63651981-BB62-460F-98DA-694E7F92D74B}" destId="{E27E8B57-6D78-46C1-8B87-EE0B3F323992}" srcOrd="1" destOrd="0" parTransId="{57977F8B-562C-418C-9E70-C217B3D396BF}" sibTransId="{E91000D3-8F07-43FF-986E-88F64DA4F498}"/>
    <dgm:cxn modelId="{0BCBF0BA-33AA-412D-A59E-1F0099383A99}" type="presOf" srcId="{2E3C14E5-5EB5-447E-9F64-8ABAFDA15BAC}" destId="{FF8791FD-54A0-4CE0-A2BF-6E9296630F95}" srcOrd="0" destOrd="0" presId="urn:diagrams.loki3.com/BracketList"/>
    <dgm:cxn modelId="{57CF42BB-E176-4C5C-ACCC-D53E8D35DE14}" srcId="{33F21523-697E-48E3-B541-D415DE561A3F}" destId="{4D091759-5DDF-42B3-A757-FC8D8B070492}" srcOrd="0" destOrd="0" parTransId="{DAEB3A4F-3F68-44D0-BEFE-C6FA33C54EB2}" sibTransId="{9EA10637-4C31-41AE-BC71-A9C8C24C8192}"/>
    <dgm:cxn modelId="{E765EFBC-DC1A-44D2-938D-5F3DFAABF3FD}" srcId="{4E803AB4-7F7A-4BB0-BE41-C57582230334}" destId="{0BD0AF46-51D2-4F00-91F2-AEF256D67D19}" srcOrd="0" destOrd="0" parTransId="{B7273B4D-1DCB-4BF8-8E32-CB4D2893E5E1}" sibTransId="{FDCBA707-5CE0-4712-9D20-0012CE1B03A5}"/>
    <dgm:cxn modelId="{E2C5BBBD-D596-46E2-9C96-E72FE699650E}" srcId="{63651981-BB62-460F-98DA-694E7F92D74B}" destId="{83E2554C-A3E6-485D-A3A1-C84C68406FE9}" srcOrd="0" destOrd="0" parTransId="{5E599314-CDF0-4499-AB56-691C17F30911}" sibTransId="{42ED068C-4D47-4529-AB5E-79CED23E704D}"/>
    <dgm:cxn modelId="{1C71CAC0-9194-4459-9959-8A64D09F5FBD}" type="presOf" srcId="{E8B5BD8E-DE9B-44BC-BD47-D71C9DCB5769}" destId="{E5DBF80C-6989-4A5D-9D5A-3EC739F59F46}" srcOrd="0" destOrd="0" presId="urn:diagrams.loki3.com/BracketList"/>
    <dgm:cxn modelId="{89DCE4C1-DE35-4123-B824-0D02B5C2AE89}" type="presOf" srcId="{818BD419-4D80-49F7-AE85-B33F0629D61C}" destId="{C97D717E-2708-4D15-BBB0-772955420814}" srcOrd="0" destOrd="0" presId="urn:diagrams.loki3.com/BracketList"/>
    <dgm:cxn modelId="{E6C320C3-D107-4FAF-BA73-2656EB5D55CF}" srcId="{E8B5BD8E-DE9B-44BC-BD47-D71C9DCB5769}" destId="{D3627826-BAB9-4E6E-80E2-4924FD3BA80E}" srcOrd="2" destOrd="0" parTransId="{821B3161-0267-471B-B999-6BA1382B4F3B}" sibTransId="{B629313B-1ED8-47CD-9E92-A4C35BE91F3B}"/>
    <dgm:cxn modelId="{96F499C6-0DB2-4644-9F7E-61CDB31D6B2D}" type="presOf" srcId="{15E3DE16-F366-467B-B698-6749E7985C45}" destId="{47A7637C-1B36-40FC-B3AC-FD1CF5C99FF9}" srcOrd="0" destOrd="0" presId="urn:diagrams.loki3.com/BracketList"/>
    <dgm:cxn modelId="{C655F3C7-3571-4A5F-B7C6-11457EAE5D61}" srcId="{0F1EC48E-8BB2-42F1-AD08-4E28550AC330}" destId="{19ECE1F9-1F72-495B-86AD-9B0DEE079269}" srcOrd="1" destOrd="0" parTransId="{FA6EA757-F635-4CE7-97EA-E0821B213D0A}" sibTransId="{8552C382-289E-433B-8FD2-8C89A635AFC5}"/>
    <dgm:cxn modelId="{BB0EA6C9-713A-43B1-BDFD-98D13C533C26}" srcId="{59741ED3-6913-477C-9F39-43D70409A132}" destId="{E8B5BD8E-DE9B-44BC-BD47-D71C9DCB5769}" srcOrd="7" destOrd="0" parTransId="{3813F71E-A108-4F23-9007-2FB40F327789}" sibTransId="{B33A794B-60C6-4E12-899A-B90A39D62BFE}"/>
    <dgm:cxn modelId="{4B23BFCB-E779-4C00-AF66-4446B506BB4B}" srcId="{2E3C14E5-5EB5-447E-9F64-8ABAFDA15BAC}" destId="{88BA58F0-0B03-415F-B938-F201C5A9034F}" srcOrd="1" destOrd="0" parTransId="{19FF0DA2-7272-4B10-B5AB-ACC8A5E57A5E}" sibTransId="{68400748-DBCD-4421-A26D-C60F7D21E9A4}"/>
    <dgm:cxn modelId="{4A61C3CD-1ED8-48DA-9FD7-860DE30B332B}" type="presOf" srcId="{3DFB380C-0C06-49FF-922B-266ACEDC51E7}" destId="{173D3E6A-599C-489F-870A-37EE02B08176}" srcOrd="0" destOrd="2" presId="urn:diagrams.loki3.com/BracketList"/>
    <dgm:cxn modelId="{3A50E6CD-9125-44B4-87DF-DD315C35DB4B}" type="presOf" srcId="{19ECE1F9-1F72-495B-86AD-9B0DEE079269}" destId="{7E93276B-7386-40E3-A4F4-2C2E400F01BB}" srcOrd="0" destOrd="1" presId="urn:diagrams.loki3.com/BracketList"/>
    <dgm:cxn modelId="{5136BEE0-B8B2-46D9-B9CE-588F81002F7E}" type="presOf" srcId="{59741ED3-6913-477C-9F39-43D70409A132}" destId="{7A266A2B-478A-45AF-B0A5-64FA759F9E8A}" srcOrd="0" destOrd="0" presId="urn:diagrams.loki3.com/BracketList"/>
    <dgm:cxn modelId="{9DEACDE4-A61B-4DDF-B42F-332143B053E4}" type="presOf" srcId="{4E803AB4-7F7A-4BB0-BE41-C57582230334}" destId="{0DFC08FA-A973-41B3-9FC2-63A7E02C4D7C}" srcOrd="0" destOrd="0" presId="urn:diagrams.loki3.com/BracketList"/>
    <dgm:cxn modelId="{F97736E5-BDED-4E4E-A367-25911DF8E265}" type="presOf" srcId="{33F21523-697E-48E3-B541-D415DE561A3F}" destId="{5F77CA91-9B82-41EB-AA52-0CE1EFA302D5}" srcOrd="0" destOrd="0" presId="urn:diagrams.loki3.com/BracketList"/>
    <dgm:cxn modelId="{51173CE5-8515-4861-922F-211E5DB08959}" srcId="{59741ED3-6913-477C-9F39-43D70409A132}" destId="{79839BC3-4C6B-4B08-93E1-61CFD0D8B4FA}" srcOrd="6" destOrd="0" parTransId="{676A4FA2-294C-44DF-98E9-2F684143B7F9}" sibTransId="{601BCC67-2781-41E3-AD4D-34C7B81B30F3}"/>
    <dgm:cxn modelId="{26BB5EE9-9B40-4A4E-975B-6554F3993B9C}" type="presOf" srcId="{88BA58F0-0B03-415F-B938-F201C5A9034F}" destId="{173D3E6A-599C-489F-870A-37EE02B08176}" srcOrd="0" destOrd="1" presId="urn:diagrams.loki3.com/BracketList"/>
    <dgm:cxn modelId="{02469BFB-862B-4BD0-A905-16F99369DA73}" srcId="{1CB8BE01-B2C5-4691-9864-72B602DE7C21}" destId="{0FD6483F-CAA1-49B5-B980-62DD2082153A}" srcOrd="1" destOrd="0" parTransId="{AB90B410-29EE-4168-AA89-8B16BF2BC2F8}" sibTransId="{2ECACC7C-9276-4CAB-9AB7-129AE6D48178}"/>
    <dgm:cxn modelId="{3528A4FC-BC20-4077-80BC-B5C71B4ED051}" type="presOf" srcId="{E27E8B57-6D78-46C1-8B87-EE0B3F323992}" destId="{E2205C43-E1A5-4162-831A-EEADCAB7DA2E}" srcOrd="0" destOrd="1" presId="urn:diagrams.loki3.com/BracketList"/>
    <dgm:cxn modelId="{7D92A6FC-D128-4408-A57B-4263A960F197}" type="presOf" srcId="{0F1EC48E-8BB2-42F1-AD08-4E28550AC330}" destId="{66DEB70D-3BF2-46BF-8B1C-C5A5BFDCBF0A}" srcOrd="0" destOrd="0" presId="urn:diagrams.loki3.com/BracketList"/>
    <dgm:cxn modelId="{D9D32B5D-5BD1-4CC3-88B6-CC30A08C3BDB}" type="presParOf" srcId="{7A266A2B-478A-45AF-B0A5-64FA759F9E8A}" destId="{2D8CFCB9-8AFC-4461-B261-DB1F25D73F6C}" srcOrd="0" destOrd="0" presId="urn:diagrams.loki3.com/BracketList"/>
    <dgm:cxn modelId="{3C2D4686-F4C5-4183-AB10-AE7C340F6BB0}" type="presParOf" srcId="{2D8CFCB9-8AFC-4461-B261-DB1F25D73F6C}" destId="{5F77CA91-9B82-41EB-AA52-0CE1EFA302D5}" srcOrd="0" destOrd="0" presId="urn:diagrams.loki3.com/BracketList"/>
    <dgm:cxn modelId="{CA0A0B6E-1450-48F1-967A-9C73EC612FE1}" type="presParOf" srcId="{2D8CFCB9-8AFC-4461-B261-DB1F25D73F6C}" destId="{71943484-AB70-4659-B96B-16E1C4957E63}" srcOrd="1" destOrd="0" presId="urn:diagrams.loki3.com/BracketList"/>
    <dgm:cxn modelId="{61A28F12-754E-4C3D-93E6-DAA8D2B6DABA}" type="presParOf" srcId="{2D8CFCB9-8AFC-4461-B261-DB1F25D73F6C}" destId="{7F858392-4EC2-40E7-BC0B-D630CCB15C55}" srcOrd="2" destOrd="0" presId="urn:diagrams.loki3.com/BracketList"/>
    <dgm:cxn modelId="{604437DE-F452-4C60-9DBA-8E6FE9927A28}" type="presParOf" srcId="{2D8CFCB9-8AFC-4461-B261-DB1F25D73F6C}" destId="{F7150D61-FC5B-4B0F-A1F3-BCE477EF9418}" srcOrd="3" destOrd="0" presId="urn:diagrams.loki3.com/BracketList"/>
    <dgm:cxn modelId="{B91E96A5-51FF-4B7F-9D73-3706CC2359CC}" type="presParOf" srcId="{7A266A2B-478A-45AF-B0A5-64FA759F9E8A}" destId="{B3A9DA7E-337B-4A22-9922-584A2BF654DC}" srcOrd="1" destOrd="0" presId="urn:diagrams.loki3.com/BracketList"/>
    <dgm:cxn modelId="{F9A49CAF-2F37-40BD-B790-E2E6FD15C9CB}" type="presParOf" srcId="{7A266A2B-478A-45AF-B0A5-64FA759F9E8A}" destId="{EE3EAB18-34CA-496F-9738-86B5009AC2E4}" srcOrd="2" destOrd="0" presId="urn:diagrams.loki3.com/BracketList"/>
    <dgm:cxn modelId="{05E690D1-8E41-4BC2-801E-7769B26178B3}" type="presParOf" srcId="{EE3EAB18-34CA-496F-9738-86B5009AC2E4}" destId="{3315C6BA-8521-4D69-9DDE-42532C763BFB}" srcOrd="0" destOrd="0" presId="urn:diagrams.loki3.com/BracketList"/>
    <dgm:cxn modelId="{BB1B4850-16B3-4664-AE81-3526A5ADCD95}" type="presParOf" srcId="{EE3EAB18-34CA-496F-9738-86B5009AC2E4}" destId="{1326ED61-BB18-44B8-A46B-242FE6FC70F9}" srcOrd="1" destOrd="0" presId="urn:diagrams.loki3.com/BracketList"/>
    <dgm:cxn modelId="{0001A23C-699D-4B15-8344-7B1EE4FE3C28}" type="presParOf" srcId="{EE3EAB18-34CA-496F-9738-86B5009AC2E4}" destId="{662FB962-F26E-4628-80F9-A629C99D8D16}" srcOrd="2" destOrd="0" presId="urn:diagrams.loki3.com/BracketList"/>
    <dgm:cxn modelId="{AC63E77A-FB24-4231-B894-B7E7A6EC4833}" type="presParOf" srcId="{EE3EAB18-34CA-496F-9738-86B5009AC2E4}" destId="{E2205C43-E1A5-4162-831A-EEADCAB7DA2E}" srcOrd="3" destOrd="0" presId="urn:diagrams.loki3.com/BracketList"/>
    <dgm:cxn modelId="{ACD7A98B-247D-4716-BF52-12A287960009}" type="presParOf" srcId="{7A266A2B-478A-45AF-B0A5-64FA759F9E8A}" destId="{BA952AE4-BCFE-447A-97F4-5B7F5B14C1E7}" srcOrd="3" destOrd="0" presId="urn:diagrams.loki3.com/BracketList"/>
    <dgm:cxn modelId="{76419313-3D2C-4B74-AF9B-5AB2DEF24AF6}" type="presParOf" srcId="{7A266A2B-478A-45AF-B0A5-64FA759F9E8A}" destId="{7C0D3A39-EE98-4CB4-BD72-9DDE9C5FA4F6}" srcOrd="4" destOrd="0" presId="urn:diagrams.loki3.com/BracketList"/>
    <dgm:cxn modelId="{8A1518E7-BA76-4D76-8254-193AEEEF4651}" type="presParOf" srcId="{7C0D3A39-EE98-4CB4-BD72-9DDE9C5FA4F6}" destId="{66DEB70D-3BF2-46BF-8B1C-C5A5BFDCBF0A}" srcOrd="0" destOrd="0" presId="urn:diagrams.loki3.com/BracketList"/>
    <dgm:cxn modelId="{BD646989-E4D9-4EE9-B215-C99B59FC5DA3}" type="presParOf" srcId="{7C0D3A39-EE98-4CB4-BD72-9DDE9C5FA4F6}" destId="{FAE06251-481D-4681-AF52-AC3CEFEFC7B8}" srcOrd="1" destOrd="0" presId="urn:diagrams.loki3.com/BracketList"/>
    <dgm:cxn modelId="{C2C9DAC9-7C25-4B4C-8B3B-BCC9B89A082A}" type="presParOf" srcId="{7C0D3A39-EE98-4CB4-BD72-9DDE9C5FA4F6}" destId="{E2006BB2-D2DE-4B8C-82D3-84CCB9710A02}" srcOrd="2" destOrd="0" presId="urn:diagrams.loki3.com/BracketList"/>
    <dgm:cxn modelId="{73F63925-EE90-4623-9D3C-02A62DE6071F}" type="presParOf" srcId="{7C0D3A39-EE98-4CB4-BD72-9DDE9C5FA4F6}" destId="{7E93276B-7386-40E3-A4F4-2C2E400F01BB}" srcOrd="3" destOrd="0" presId="urn:diagrams.loki3.com/BracketList"/>
    <dgm:cxn modelId="{4D538E25-3308-449B-8D7F-502B8982DE3B}" type="presParOf" srcId="{7A266A2B-478A-45AF-B0A5-64FA759F9E8A}" destId="{8397658D-08E2-448F-BC65-4EBD3311E8B2}" srcOrd="5" destOrd="0" presId="urn:diagrams.loki3.com/BracketList"/>
    <dgm:cxn modelId="{FB943329-1093-4DBA-AB0B-6496609B89A6}" type="presParOf" srcId="{7A266A2B-478A-45AF-B0A5-64FA759F9E8A}" destId="{227CFE97-F751-40EF-93EE-B040F705AC0E}" srcOrd="6" destOrd="0" presId="urn:diagrams.loki3.com/BracketList"/>
    <dgm:cxn modelId="{817FBDDA-DB65-42DF-8580-9684B6BB37A6}" type="presParOf" srcId="{227CFE97-F751-40EF-93EE-B040F705AC0E}" destId="{61E55A6E-99E3-4693-B958-0CD1C8D068AF}" srcOrd="0" destOrd="0" presId="urn:diagrams.loki3.com/BracketList"/>
    <dgm:cxn modelId="{63D2482A-AD36-42F0-844E-5A203821706C}" type="presParOf" srcId="{227CFE97-F751-40EF-93EE-B040F705AC0E}" destId="{B03974B3-E70E-405C-81BD-30139C0FFD0A}" srcOrd="1" destOrd="0" presId="urn:diagrams.loki3.com/BracketList"/>
    <dgm:cxn modelId="{533E8657-8936-4997-A818-4CEDFA6589F4}" type="presParOf" srcId="{227CFE97-F751-40EF-93EE-B040F705AC0E}" destId="{920A081B-8B3A-41D4-BC2C-090D662C5970}" srcOrd="2" destOrd="0" presId="urn:diagrams.loki3.com/BracketList"/>
    <dgm:cxn modelId="{CF2BEC5B-B432-46B3-866F-FA0BD941BA1D}" type="presParOf" srcId="{227CFE97-F751-40EF-93EE-B040F705AC0E}" destId="{C97D717E-2708-4D15-BBB0-772955420814}" srcOrd="3" destOrd="0" presId="urn:diagrams.loki3.com/BracketList"/>
    <dgm:cxn modelId="{5795F5A0-8FE5-47BC-9385-01E74ACA3F23}" type="presParOf" srcId="{7A266A2B-478A-45AF-B0A5-64FA759F9E8A}" destId="{6AA726E8-4545-469A-AAB1-C400E42208AC}" srcOrd="7" destOrd="0" presId="urn:diagrams.loki3.com/BracketList"/>
    <dgm:cxn modelId="{CC32C8FC-436B-485C-94A6-FE375923FE94}" type="presParOf" srcId="{7A266A2B-478A-45AF-B0A5-64FA759F9E8A}" destId="{4BCFA371-0BAF-4B60-B0FD-55868876B991}" srcOrd="8" destOrd="0" presId="urn:diagrams.loki3.com/BracketList"/>
    <dgm:cxn modelId="{2EA66AA8-B38A-48FA-B823-AE97CA06AD13}" type="presParOf" srcId="{4BCFA371-0BAF-4B60-B0FD-55868876B991}" destId="{0DFC08FA-A973-41B3-9FC2-63A7E02C4D7C}" srcOrd="0" destOrd="0" presId="urn:diagrams.loki3.com/BracketList"/>
    <dgm:cxn modelId="{D33D66B5-CEE5-4908-A7A0-985E4B0F0FE0}" type="presParOf" srcId="{4BCFA371-0BAF-4B60-B0FD-55868876B991}" destId="{32BF3588-B724-4541-A584-53FC51EDB6D6}" srcOrd="1" destOrd="0" presId="urn:diagrams.loki3.com/BracketList"/>
    <dgm:cxn modelId="{09B15EB6-3ECA-4EC1-895F-4A73D7B9A0A1}" type="presParOf" srcId="{4BCFA371-0BAF-4B60-B0FD-55868876B991}" destId="{5CA4238D-64B5-4132-9A5E-E4AAE49B805F}" srcOrd="2" destOrd="0" presId="urn:diagrams.loki3.com/BracketList"/>
    <dgm:cxn modelId="{5C811C50-C9B3-41F5-9FE9-9F2E134EC83F}" type="presParOf" srcId="{4BCFA371-0BAF-4B60-B0FD-55868876B991}" destId="{DF16F6E9-2914-44E9-AAE3-C1F731E063FA}" srcOrd="3" destOrd="0" presId="urn:diagrams.loki3.com/BracketList"/>
    <dgm:cxn modelId="{C376FE1B-BF0F-4412-914A-73ED85E12AD9}" type="presParOf" srcId="{7A266A2B-478A-45AF-B0A5-64FA759F9E8A}" destId="{8891BF9F-5BFB-4221-86F6-9144329EFB66}" srcOrd="9" destOrd="0" presId="urn:diagrams.loki3.com/BracketList"/>
    <dgm:cxn modelId="{B98C1993-863D-4C0A-9654-25B99A1ECD45}" type="presParOf" srcId="{7A266A2B-478A-45AF-B0A5-64FA759F9E8A}" destId="{2FD444F2-DC87-4A7C-8C07-8D6E59C52BB4}" srcOrd="10" destOrd="0" presId="urn:diagrams.loki3.com/BracketList"/>
    <dgm:cxn modelId="{A21220B7-3143-4426-8938-D9A1954A896C}" type="presParOf" srcId="{2FD444F2-DC87-4A7C-8C07-8D6E59C52BB4}" destId="{FF8791FD-54A0-4CE0-A2BF-6E9296630F95}" srcOrd="0" destOrd="0" presId="urn:diagrams.loki3.com/BracketList"/>
    <dgm:cxn modelId="{54CF733D-33DB-4457-98DB-5A17600D4809}" type="presParOf" srcId="{2FD444F2-DC87-4A7C-8C07-8D6E59C52BB4}" destId="{8517CE77-5B11-492E-9138-07349C21E337}" srcOrd="1" destOrd="0" presId="urn:diagrams.loki3.com/BracketList"/>
    <dgm:cxn modelId="{24153336-8D9E-427D-8938-0C2D2F12AD51}" type="presParOf" srcId="{2FD444F2-DC87-4A7C-8C07-8D6E59C52BB4}" destId="{267AB59B-3BC5-4A34-B6FD-CEAF1081745F}" srcOrd="2" destOrd="0" presId="urn:diagrams.loki3.com/BracketList"/>
    <dgm:cxn modelId="{C6D7F40F-FD8D-4D59-9767-A6D845D20E16}" type="presParOf" srcId="{2FD444F2-DC87-4A7C-8C07-8D6E59C52BB4}" destId="{173D3E6A-599C-489F-870A-37EE02B08176}" srcOrd="3" destOrd="0" presId="urn:diagrams.loki3.com/BracketList"/>
    <dgm:cxn modelId="{1B3B471D-5F07-40A5-BF04-E8C38369DD6D}" type="presParOf" srcId="{7A266A2B-478A-45AF-B0A5-64FA759F9E8A}" destId="{D1EF9366-5FC5-4867-9705-A6099C6F8FD1}" srcOrd="11" destOrd="0" presId="urn:diagrams.loki3.com/BracketList"/>
    <dgm:cxn modelId="{21DECD3A-AE0D-4007-8E38-2B342A0E44C9}" type="presParOf" srcId="{7A266A2B-478A-45AF-B0A5-64FA759F9E8A}" destId="{02B2ED56-7AF5-4094-882D-39D6D25B39A0}" srcOrd="12" destOrd="0" presId="urn:diagrams.loki3.com/BracketList"/>
    <dgm:cxn modelId="{0C09FAFC-A4AE-40C8-98A6-5BF42373794C}" type="presParOf" srcId="{02B2ED56-7AF5-4094-882D-39D6D25B39A0}" destId="{15D08F13-D85E-45CE-A844-006F5608352F}" srcOrd="0" destOrd="0" presId="urn:diagrams.loki3.com/BracketList"/>
    <dgm:cxn modelId="{F226E936-2F9D-4828-A0CD-3B257D6CEDEB}" type="presParOf" srcId="{02B2ED56-7AF5-4094-882D-39D6D25B39A0}" destId="{433B419B-DF75-4F16-B3C3-8BE3C07E8F70}" srcOrd="1" destOrd="0" presId="urn:diagrams.loki3.com/BracketList"/>
    <dgm:cxn modelId="{D70F86DF-235E-49DC-8837-45A371E56F85}" type="presParOf" srcId="{02B2ED56-7AF5-4094-882D-39D6D25B39A0}" destId="{971CEE29-EA41-470B-B932-963AD1DE300E}" srcOrd="2" destOrd="0" presId="urn:diagrams.loki3.com/BracketList"/>
    <dgm:cxn modelId="{578DB628-8114-411F-966F-27537F3692A1}" type="presParOf" srcId="{02B2ED56-7AF5-4094-882D-39D6D25B39A0}" destId="{16817E12-ABB2-45EC-80A7-AA22BE3590F7}" srcOrd="3" destOrd="0" presId="urn:diagrams.loki3.com/BracketList"/>
    <dgm:cxn modelId="{1A455169-2313-4FAF-A564-6748A2053705}" type="presParOf" srcId="{7A266A2B-478A-45AF-B0A5-64FA759F9E8A}" destId="{75C72175-068F-4F42-B506-3D6C9008F87F}" srcOrd="13" destOrd="0" presId="urn:diagrams.loki3.com/BracketList"/>
    <dgm:cxn modelId="{6579E432-4AD3-4AB1-951F-F1946B07C3F2}" type="presParOf" srcId="{7A266A2B-478A-45AF-B0A5-64FA759F9E8A}" destId="{8889B074-2524-4B13-925D-C1C01C7493B6}" srcOrd="14" destOrd="0" presId="urn:diagrams.loki3.com/BracketList"/>
    <dgm:cxn modelId="{F0976AA8-814B-4DC3-9112-93B866F98AD8}" type="presParOf" srcId="{8889B074-2524-4B13-925D-C1C01C7493B6}" destId="{E5DBF80C-6989-4A5D-9D5A-3EC739F59F46}" srcOrd="0" destOrd="0" presId="urn:diagrams.loki3.com/BracketList"/>
    <dgm:cxn modelId="{1705BFA1-C397-488F-A91D-21B3586172CE}" type="presParOf" srcId="{8889B074-2524-4B13-925D-C1C01C7493B6}" destId="{8E8CBC45-12A6-4F94-8500-5679D5B816B8}" srcOrd="1" destOrd="0" presId="urn:diagrams.loki3.com/BracketList"/>
    <dgm:cxn modelId="{877C978A-1926-4518-80FE-97633EE5D014}" type="presParOf" srcId="{8889B074-2524-4B13-925D-C1C01C7493B6}" destId="{7D0A7095-F13D-4402-808D-5B0883C7C180}" srcOrd="2" destOrd="0" presId="urn:diagrams.loki3.com/BracketList"/>
    <dgm:cxn modelId="{F614E4D6-A3EC-4FAA-8BC3-904780D97E54}" type="presParOf" srcId="{8889B074-2524-4B13-925D-C1C01C7493B6}" destId="{93533039-4138-463F-B67E-D8CCF997EB67}" srcOrd="3" destOrd="0" presId="urn:diagrams.loki3.com/BracketList"/>
    <dgm:cxn modelId="{4478071A-EDD1-4D1C-AD90-0FC6835E7E13}" type="presParOf" srcId="{7A266A2B-478A-45AF-B0A5-64FA759F9E8A}" destId="{5DA7AAD5-01BD-47B6-A7C6-E55882560A4B}" srcOrd="15" destOrd="0" presId="urn:diagrams.loki3.com/BracketList"/>
    <dgm:cxn modelId="{9F387E88-9E50-4A40-8F00-F0DDF74856A6}" type="presParOf" srcId="{7A266A2B-478A-45AF-B0A5-64FA759F9E8A}" destId="{E6311C63-D384-4497-B012-6FE88C50711F}" srcOrd="16" destOrd="0" presId="urn:diagrams.loki3.com/BracketList"/>
    <dgm:cxn modelId="{96F2ADC2-5B45-4B36-93A3-8FA6D176EB3A}" type="presParOf" srcId="{E6311C63-D384-4497-B012-6FE88C50711F}" destId="{D5376325-8064-48A9-BB63-23AB38187F00}" srcOrd="0" destOrd="0" presId="urn:diagrams.loki3.com/BracketList"/>
    <dgm:cxn modelId="{68BDAF7F-0A35-4E68-9A3B-A321BCD7F6B4}" type="presParOf" srcId="{E6311C63-D384-4497-B012-6FE88C50711F}" destId="{7928A280-111C-4050-98E1-EA5FC7AD2C6C}" srcOrd="1" destOrd="0" presId="urn:diagrams.loki3.com/BracketList"/>
    <dgm:cxn modelId="{B7F75495-EC69-4814-BE9A-9D713F4089FD}" type="presParOf" srcId="{E6311C63-D384-4497-B012-6FE88C50711F}" destId="{C98009ED-4E66-48C7-A18F-25DD13FE9F84}" srcOrd="2" destOrd="0" presId="urn:diagrams.loki3.com/BracketList"/>
    <dgm:cxn modelId="{CD02E7F6-643E-463C-9E82-86EAFD407925}" type="presParOf" srcId="{E6311C63-D384-4497-B012-6FE88C50711F}" destId="{47A7637C-1B36-40FC-B3AC-FD1CF5C99FF9}"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77CA91-9B82-41EB-AA52-0CE1EFA302D5}">
      <dsp:nvSpPr>
        <dsp:cNvPr id="0" name=""/>
        <dsp:cNvSpPr/>
      </dsp:nvSpPr>
      <dsp:spPr>
        <a:xfrm>
          <a:off x="0" y="73576"/>
          <a:ext cx="2686246" cy="49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30480" rIns="85344" bIns="30480" numCol="1" spcCol="1270" anchor="ctr" anchorCtr="0">
          <a:noAutofit/>
        </a:bodyPr>
        <a:lstStyle/>
        <a:p>
          <a:pPr marL="0" lvl="0" indent="0" algn="ctr" defTabSz="533400">
            <a:lnSpc>
              <a:spcPct val="90000"/>
            </a:lnSpc>
            <a:spcBef>
              <a:spcPct val="0"/>
            </a:spcBef>
            <a:spcAft>
              <a:spcPct val="35000"/>
            </a:spcAft>
            <a:buNone/>
          </a:pPr>
          <a:r>
            <a:rPr lang="en-US" sz="1200" kern="1200" dirty="0"/>
            <a:t>Establish Clear Objectives</a:t>
          </a:r>
        </a:p>
      </dsp:txBody>
      <dsp:txXfrm>
        <a:off x="0" y="73576"/>
        <a:ext cx="2686246" cy="495000"/>
      </dsp:txXfrm>
    </dsp:sp>
    <dsp:sp modelId="{71943484-AB70-4659-B96B-16E1C4957E63}">
      <dsp:nvSpPr>
        <dsp:cNvPr id="0" name=""/>
        <dsp:cNvSpPr/>
      </dsp:nvSpPr>
      <dsp:spPr>
        <a:xfrm>
          <a:off x="2686246" y="73576"/>
          <a:ext cx="537249" cy="4950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7150D61-FC5B-4B0F-A1F3-BCE477EF9418}">
      <dsp:nvSpPr>
        <dsp:cNvPr id="0" name=""/>
        <dsp:cNvSpPr/>
      </dsp:nvSpPr>
      <dsp:spPr>
        <a:xfrm>
          <a:off x="3438395" y="73576"/>
          <a:ext cx="7306589" cy="495000"/>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Identify the purpose and objectives of the mentorship program?</a:t>
          </a:r>
        </a:p>
        <a:p>
          <a:pPr marL="114300" lvl="1" indent="-114300" algn="l" defTabSz="533400">
            <a:lnSpc>
              <a:spcPct val="90000"/>
            </a:lnSpc>
            <a:spcBef>
              <a:spcPct val="0"/>
            </a:spcBef>
            <a:spcAft>
              <a:spcPct val="15000"/>
            </a:spcAft>
            <a:buChar char="•"/>
          </a:pPr>
          <a:r>
            <a:rPr lang="en-US" sz="1200" kern="1200" dirty="0"/>
            <a:t>Verify the program aligns with the overall company mission. </a:t>
          </a:r>
        </a:p>
      </dsp:txBody>
      <dsp:txXfrm>
        <a:off x="3438395" y="73576"/>
        <a:ext cx="7306589" cy="495000"/>
      </dsp:txXfrm>
    </dsp:sp>
    <dsp:sp modelId="{3315C6BA-8521-4D69-9DDE-42532C763BFB}">
      <dsp:nvSpPr>
        <dsp:cNvPr id="0" name=""/>
        <dsp:cNvSpPr/>
      </dsp:nvSpPr>
      <dsp:spPr>
        <a:xfrm>
          <a:off x="0" y="720451"/>
          <a:ext cx="2686246" cy="49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30480" rIns="85344" bIns="30480" numCol="1" spcCol="1270" anchor="ctr" anchorCtr="0">
          <a:noAutofit/>
        </a:bodyPr>
        <a:lstStyle/>
        <a:p>
          <a:pPr marL="0" lvl="0" indent="0" algn="ctr" defTabSz="533400">
            <a:lnSpc>
              <a:spcPct val="90000"/>
            </a:lnSpc>
            <a:spcBef>
              <a:spcPct val="0"/>
            </a:spcBef>
            <a:spcAft>
              <a:spcPct val="35000"/>
            </a:spcAft>
            <a:buNone/>
          </a:pPr>
          <a:r>
            <a:rPr lang="en-US" sz="1200" kern="1200" dirty="0"/>
            <a:t>Program Structure and Design</a:t>
          </a:r>
        </a:p>
      </dsp:txBody>
      <dsp:txXfrm>
        <a:off x="0" y="720451"/>
        <a:ext cx="2686246" cy="495000"/>
      </dsp:txXfrm>
    </dsp:sp>
    <dsp:sp modelId="{1326ED61-BB18-44B8-A46B-242FE6FC70F9}">
      <dsp:nvSpPr>
        <dsp:cNvPr id="0" name=""/>
        <dsp:cNvSpPr/>
      </dsp:nvSpPr>
      <dsp:spPr>
        <a:xfrm>
          <a:off x="2686246" y="658576"/>
          <a:ext cx="537249" cy="61875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205C43-E1A5-4162-831A-EEADCAB7DA2E}">
      <dsp:nvSpPr>
        <dsp:cNvPr id="0" name=""/>
        <dsp:cNvSpPr/>
      </dsp:nvSpPr>
      <dsp:spPr>
        <a:xfrm>
          <a:off x="3438395" y="658576"/>
          <a:ext cx="7306589" cy="618750"/>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Outline the duration, frequency, format and how the mentors and mentees will meet. </a:t>
          </a:r>
        </a:p>
        <a:p>
          <a:pPr marL="114300" lvl="1" indent="-114300" algn="l" defTabSz="533400">
            <a:lnSpc>
              <a:spcPct val="90000"/>
            </a:lnSpc>
            <a:spcBef>
              <a:spcPct val="0"/>
            </a:spcBef>
            <a:spcAft>
              <a:spcPct val="15000"/>
            </a:spcAft>
            <a:buChar char="•"/>
          </a:pPr>
          <a:r>
            <a:rPr lang="en-US" sz="1200" kern="1200" dirty="0"/>
            <a:t>Create guidelines for matching the mentor with a mentee based on specific goals of the mentorship relationship. </a:t>
          </a:r>
        </a:p>
      </dsp:txBody>
      <dsp:txXfrm>
        <a:off x="3438395" y="658576"/>
        <a:ext cx="7306589" cy="618750"/>
      </dsp:txXfrm>
    </dsp:sp>
    <dsp:sp modelId="{66DEB70D-3BF2-46BF-8B1C-C5A5BFDCBF0A}">
      <dsp:nvSpPr>
        <dsp:cNvPr id="0" name=""/>
        <dsp:cNvSpPr/>
      </dsp:nvSpPr>
      <dsp:spPr>
        <a:xfrm>
          <a:off x="0" y="1367326"/>
          <a:ext cx="2686246" cy="49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30480" rIns="85344" bIns="30480" numCol="1" spcCol="1270" anchor="ctr" anchorCtr="0">
          <a:noAutofit/>
        </a:bodyPr>
        <a:lstStyle/>
        <a:p>
          <a:pPr marL="0" lvl="0" indent="0" algn="ctr" defTabSz="533400">
            <a:lnSpc>
              <a:spcPct val="90000"/>
            </a:lnSpc>
            <a:spcBef>
              <a:spcPct val="0"/>
            </a:spcBef>
            <a:spcAft>
              <a:spcPct val="35000"/>
            </a:spcAft>
            <a:buNone/>
          </a:pPr>
          <a:r>
            <a:rPr lang="en-US" sz="1200" kern="1200" dirty="0"/>
            <a:t>Train the Mentors and Mentees</a:t>
          </a:r>
        </a:p>
      </dsp:txBody>
      <dsp:txXfrm>
        <a:off x="0" y="1367326"/>
        <a:ext cx="2686246" cy="495000"/>
      </dsp:txXfrm>
    </dsp:sp>
    <dsp:sp modelId="{FAE06251-481D-4681-AF52-AC3CEFEFC7B8}">
      <dsp:nvSpPr>
        <dsp:cNvPr id="0" name=""/>
        <dsp:cNvSpPr/>
      </dsp:nvSpPr>
      <dsp:spPr>
        <a:xfrm>
          <a:off x="2686246" y="1367326"/>
          <a:ext cx="537249" cy="4950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93276B-7386-40E3-A4F4-2C2E400F01BB}">
      <dsp:nvSpPr>
        <dsp:cNvPr id="0" name=""/>
        <dsp:cNvSpPr/>
      </dsp:nvSpPr>
      <dsp:spPr>
        <a:xfrm>
          <a:off x="3438395" y="1367326"/>
          <a:ext cx="7306589" cy="495000"/>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Provide training on effective communication, setting goals, providing feedback, and conflict resolution. Provide different resources to support relationship building. </a:t>
          </a:r>
        </a:p>
      </dsp:txBody>
      <dsp:txXfrm>
        <a:off x="3438395" y="1367326"/>
        <a:ext cx="7306589" cy="495000"/>
      </dsp:txXfrm>
    </dsp:sp>
    <dsp:sp modelId="{61E55A6E-99E3-4693-B958-0CD1C8D068AF}">
      <dsp:nvSpPr>
        <dsp:cNvPr id="0" name=""/>
        <dsp:cNvSpPr/>
      </dsp:nvSpPr>
      <dsp:spPr>
        <a:xfrm>
          <a:off x="0" y="1952326"/>
          <a:ext cx="2686246" cy="49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30480" rIns="85344" bIns="30480" numCol="1" spcCol="1270" anchor="ctr" anchorCtr="0">
          <a:noAutofit/>
        </a:bodyPr>
        <a:lstStyle/>
        <a:p>
          <a:pPr marL="0" lvl="0" indent="0" algn="ctr" defTabSz="533400">
            <a:lnSpc>
              <a:spcPct val="90000"/>
            </a:lnSpc>
            <a:spcBef>
              <a:spcPct val="0"/>
            </a:spcBef>
            <a:spcAft>
              <a:spcPct val="35000"/>
            </a:spcAft>
            <a:buNone/>
          </a:pPr>
          <a:r>
            <a:rPr lang="en-US" sz="1200" kern="1200" dirty="0"/>
            <a:t>Create an Effective </a:t>
          </a:r>
        </a:p>
        <a:p>
          <a:pPr marL="0" lvl="0" indent="0" algn="ctr" defTabSz="533400">
            <a:lnSpc>
              <a:spcPct val="90000"/>
            </a:lnSpc>
            <a:spcBef>
              <a:spcPct val="0"/>
            </a:spcBef>
            <a:spcAft>
              <a:spcPct val="35000"/>
            </a:spcAft>
            <a:buNone/>
          </a:pPr>
          <a:r>
            <a:rPr lang="en-US" sz="1200" kern="1200" dirty="0"/>
            <a:t>Matching Process</a:t>
          </a:r>
        </a:p>
      </dsp:txBody>
      <dsp:txXfrm>
        <a:off x="0" y="1952326"/>
        <a:ext cx="2686246" cy="495000"/>
      </dsp:txXfrm>
    </dsp:sp>
    <dsp:sp modelId="{B03974B3-E70E-405C-81BD-30139C0FFD0A}">
      <dsp:nvSpPr>
        <dsp:cNvPr id="0" name=""/>
        <dsp:cNvSpPr/>
      </dsp:nvSpPr>
      <dsp:spPr>
        <a:xfrm>
          <a:off x="2686246" y="1952326"/>
          <a:ext cx="537249" cy="4950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7D717E-2708-4D15-BBB0-772955420814}">
      <dsp:nvSpPr>
        <dsp:cNvPr id="0" name=""/>
        <dsp:cNvSpPr/>
      </dsp:nvSpPr>
      <dsp:spPr>
        <a:xfrm>
          <a:off x="3438395" y="1952326"/>
          <a:ext cx="7306589" cy="495000"/>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Pair mentors and mentees based on their individual needs, personalities, goals, and experience. </a:t>
          </a:r>
        </a:p>
        <a:p>
          <a:pPr marL="114300" lvl="1" indent="-114300" algn="l" defTabSz="533400">
            <a:lnSpc>
              <a:spcPct val="90000"/>
            </a:lnSpc>
            <a:spcBef>
              <a:spcPct val="0"/>
            </a:spcBef>
            <a:spcAft>
              <a:spcPct val="15000"/>
            </a:spcAft>
            <a:buChar char="•"/>
          </a:pPr>
          <a:r>
            <a:rPr lang="en-US" sz="1200" kern="1200" dirty="0"/>
            <a:t>Consider things such as industry experience, career level, and personal compatibility.</a:t>
          </a:r>
        </a:p>
      </dsp:txBody>
      <dsp:txXfrm>
        <a:off x="3438395" y="1952326"/>
        <a:ext cx="7306589" cy="495000"/>
      </dsp:txXfrm>
    </dsp:sp>
    <dsp:sp modelId="{0DFC08FA-A973-41B3-9FC2-63A7E02C4D7C}">
      <dsp:nvSpPr>
        <dsp:cNvPr id="0" name=""/>
        <dsp:cNvSpPr/>
      </dsp:nvSpPr>
      <dsp:spPr>
        <a:xfrm>
          <a:off x="0" y="2599201"/>
          <a:ext cx="2686246" cy="49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30480" rIns="85344" bIns="30480" numCol="1" spcCol="1270" anchor="ctr" anchorCtr="0">
          <a:noAutofit/>
        </a:bodyPr>
        <a:lstStyle/>
        <a:p>
          <a:pPr marL="0" lvl="0" indent="0" algn="ctr" defTabSz="533400">
            <a:lnSpc>
              <a:spcPct val="90000"/>
            </a:lnSpc>
            <a:spcBef>
              <a:spcPct val="0"/>
            </a:spcBef>
            <a:spcAft>
              <a:spcPct val="35000"/>
            </a:spcAft>
            <a:buNone/>
          </a:pPr>
          <a:r>
            <a:rPr lang="en-US" sz="1200" kern="1200" dirty="0"/>
            <a:t>Create Regular Check-ins and Feedback Processes</a:t>
          </a:r>
        </a:p>
      </dsp:txBody>
      <dsp:txXfrm>
        <a:off x="0" y="2599201"/>
        <a:ext cx="2686246" cy="495000"/>
      </dsp:txXfrm>
    </dsp:sp>
    <dsp:sp modelId="{32BF3588-B724-4541-A584-53FC51EDB6D6}">
      <dsp:nvSpPr>
        <dsp:cNvPr id="0" name=""/>
        <dsp:cNvSpPr/>
      </dsp:nvSpPr>
      <dsp:spPr>
        <a:xfrm>
          <a:off x="2686246" y="2537326"/>
          <a:ext cx="537249" cy="61875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F16F6E9-2914-44E9-AAE3-C1F731E063FA}">
      <dsp:nvSpPr>
        <dsp:cNvPr id="0" name=""/>
        <dsp:cNvSpPr/>
      </dsp:nvSpPr>
      <dsp:spPr>
        <a:xfrm>
          <a:off x="3438395" y="2537326"/>
          <a:ext cx="7306589" cy="618750"/>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Establish across the board regular check-in points for both mentors and mentees to assess the program  and address any challenges. </a:t>
          </a:r>
        </a:p>
        <a:p>
          <a:pPr marL="114300" lvl="1" indent="-114300" algn="l" defTabSz="533400">
            <a:lnSpc>
              <a:spcPct val="90000"/>
            </a:lnSpc>
            <a:spcBef>
              <a:spcPct val="0"/>
            </a:spcBef>
            <a:spcAft>
              <a:spcPct val="15000"/>
            </a:spcAft>
            <a:buChar char="•"/>
          </a:pPr>
          <a:r>
            <a:rPr lang="en-US" sz="1200" kern="1200" dirty="0"/>
            <a:t>Create a formal feedback system to gather data and adjust the program as needed.</a:t>
          </a:r>
        </a:p>
      </dsp:txBody>
      <dsp:txXfrm>
        <a:off x="3438395" y="2537326"/>
        <a:ext cx="7306589" cy="618750"/>
      </dsp:txXfrm>
    </dsp:sp>
    <dsp:sp modelId="{FF8791FD-54A0-4CE0-A2BF-6E9296630F95}">
      <dsp:nvSpPr>
        <dsp:cNvPr id="0" name=""/>
        <dsp:cNvSpPr/>
      </dsp:nvSpPr>
      <dsp:spPr>
        <a:xfrm>
          <a:off x="0" y="3393030"/>
          <a:ext cx="2686246" cy="49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30480" rIns="85344" bIns="30480" numCol="1" spcCol="1270" anchor="ctr" anchorCtr="0">
          <a:noAutofit/>
        </a:bodyPr>
        <a:lstStyle/>
        <a:p>
          <a:pPr marL="0" lvl="0" indent="0" algn="ctr" defTabSz="533400">
            <a:lnSpc>
              <a:spcPct val="90000"/>
            </a:lnSpc>
            <a:spcBef>
              <a:spcPct val="0"/>
            </a:spcBef>
            <a:spcAft>
              <a:spcPct val="35000"/>
            </a:spcAft>
            <a:buNone/>
          </a:pPr>
          <a:r>
            <a:rPr lang="en-US" sz="1200" kern="1200" dirty="0"/>
            <a:t>Develop Resources and Support</a:t>
          </a:r>
        </a:p>
      </dsp:txBody>
      <dsp:txXfrm>
        <a:off x="0" y="3393030"/>
        <a:ext cx="2686246" cy="495000"/>
      </dsp:txXfrm>
    </dsp:sp>
    <dsp:sp modelId="{8517CE77-5B11-492E-9138-07349C21E337}">
      <dsp:nvSpPr>
        <dsp:cNvPr id="0" name=""/>
        <dsp:cNvSpPr/>
      </dsp:nvSpPr>
      <dsp:spPr>
        <a:xfrm>
          <a:off x="2686246" y="3246076"/>
          <a:ext cx="537249" cy="788906"/>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73D3E6A-599C-489F-870A-37EE02B08176}">
      <dsp:nvSpPr>
        <dsp:cNvPr id="0" name=""/>
        <dsp:cNvSpPr/>
      </dsp:nvSpPr>
      <dsp:spPr>
        <a:xfrm>
          <a:off x="3438395" y="3246076"/>
          <a:ext cx="7306589" cy="788906"/>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Provide resources to help mentors lead mentees through tools, networks, etc. to develop skills, expand their understanding, and meet their goals. </a:t>
          </a:r>
        </a:p>
        <a:p>
          <a:pPr marL="114300" lvl="1" indent="-114300" algn="l" defTabSz="533400">
            <a:lnSpc>
              <a:spcPct val="90000"/>
            </a:lnSpc>
            <a:spcBef>
              <a:spcPct val="0"/>
            </a:spcBef>
            <a:spcAft>
              <a:spcPct val="15000"/>
            </a:spcAft>
            <a:buChar char="•"/>
          </a:pPr>
          <a:r>
            <a:rPr lang="en-US" sz="1200" kern="1200" dirty="0"/>
            <a:t>Allow mentors and mentees to connect with others in the program to share experiences and learn from one another. </a:t>
          </a:r>
        </a:p>
      </dsp:txBody>
      <dsp:txXfrm>
        <a:off x="3438395" y="3246076"/>
        <a:ext cx="7306589" cy="788906"/>
      </dsp:txXfrm>
    </dsp:sp>
    <dsp:sp modelId="{15D08F13-D85E-45CE-A844-006F5608352F}">
      <dsp:nvSpPr>
        <dsp:cNvPr id="0" name=""/>
        <dsp:cNvSpPr/>
      </dsp:nvSpPr>
      <dsp:spPr>
        <a:xfrm>
          <a:off x="0" y="4124983"/>
          <a:ext cx="2686246" cy="49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30480" rIns="85344" bIns="30480" numCol="1" spcCol="1270" anchor="ctr" anchorCtr="0">
          <a:noAutofit/>
        </a:bodyPr>
        <a:lstStyle/>
        <a:p>
          <a:pPr marL="0" lvl="0" indent="0" algn="ctr" defTabSz="533400">
            <a:lnSpc>
              <a:spcPct val="90000"/>
            </a:lnSpc>
            <a:spcBef>
              <a:spcPct val="0"/>
            </a:spcBef>
            <a:spcAft>
              <a:spcPct val="35000"/>
            </a:spcAft>
            <a:buNone/>
          </a:pPr>
          <a:r>
            <a:rPr lang="en-US" sz="1200" kern="1200" dirty="0"/>
            <a:t>Recognition and Rewards</a:t>
          </a:r>
        </a:p>
      </dsp:txBody>
      <dsp:txXfrm>
        <a:off x="0" y="4124983"/>
        <a:ext cx="2686246" cy="495000"/>
      </dsp:txXfrm>
    </dsp:sp>
    <dsp:sp modelId="{433B419B-DF75-4F16-B3C3-8BE3C07E8F70}">
      <dsp:nvSpPr>
        <dsp:cNvPr id="0" name=""/>
        <dsp:cNvSpPr/>
      </dsp:nvSpPr>
      <dsp:spPr>
        <a:xfrm>
          <a:off x="2686246" y="4124983"/>
          <a:ext cx="537249" cy="4950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817E12-ABB2-45EC-80A7-AA22BE3590F7}">
      <dsp:nvSpPr>
        <dsp:cNvPr id="0" name=""/>
        <dsp:cNvSpPr/>
      </dsp:nvSpPr>
      <dsp:spPr>
        <a:xfrm>
          <a:off x="3438395" y="4124983"/>
          <a:ext cx="7306589" cy="495000"/>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Celebrate achievements and milestones of both the mentor and the mentee. </a:t>
          </a:r>
        </a:p>
        <a:p>
          <a:pPr marL="114300" lvl="1" indent="-114300" algn="l" defTabSz="533400">
            <a:lnSpc>
              <a:spcPct val="90000"/>
            </a:lnSpc>
            <a:spcBef>
              <a:spcPct val="0"/>
            </a:spcBef>
            <a:spcAft>
              <a:spcPct val="15000"/>
            </a:spcAft>
            <a:buChar char="•"/>
          </a:pPr>
          <a:r>
            <a:rPr lang="en-US" sz="1200" kern="1200" dirty="0"/>
            <a:t>Consider reward incentives to encourage active participation and engagement. </a:t>
          </a:r>
        </a:p>
      </dsp:txBody>
      <dsp:txXfrm>
        <a:off x="3438395" y="4124983"/>
        <a:ext cx="7306589" cy="495000"/>
      </dsp:txXfrm>
    </dsp:sp>
    <dsp:sp modelId="{E5DBF80C-6989-4A5D-9D5A-3EC739F59F46}">
      <dsp:nvSpPr>
        <dsp:cNvPr id="0" name=""/>
        <dsp:cNvSpPr/>
      </dsp:nvSpPr>
      <dsp:spPr>
        <a:xfrm>
          <a:off x="0" y="4709983"/>
          <a:ext cx="2686246" cy="49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30480" rIns="85344" bIns="30480" numCol="1" spcCol="1270" anchor="ctr" anchorCtr="0">
          <a:noAutofit/>
        </a:bodyPr>
        <a:lstStyle/>
        <a:p>
          <a:pPr marL="0" lvl="0" indent="0" algn="ctr" defTabSz="533400">
            <a:lnSpc>
              <a:spcPct val="90000"/>
            </a:lnSpc>
            <a:spcBef>
              <a:spcPct val="0"/>
            </a:spcBef>
            <a:spcAft>
              <a:spcPct val="35000"/>
            </a:spcAft>
            <a:buNone/>
          </a:pPr>
          <a:r>
            <a:rPr lang="en-US" sz="1200" kern="1200" dirty="0"/>
            <a:t>Evaluation of Program</a:t>
          </a:r>
        </a:p>
      </dsp:txBody>
      <dsp:txXfrm>
        <a:off x="0" y="4709983"/>
        <a:ext cx="2686246" cy="495000"/>
      </dsp:txXfrm>
    </dsp:sp>
    <dsp:sp modelId="{8E8CBC45-12A6-4F94-8500-5679D5B816B8}">
      <dsp:nvSpPr>
        <dsp:cNvPr id="0" name=""/>
        <dsp:cNvSpPr/>
      </dsp:nvSpPr>
      <dsp:spPr>
        <a:xfrm>
          <a:off x="2686246" y="4709983"/>
          <a:ext cx="537249" cy="4950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533039-4138-463F-B67E-D8CCF997EB67}">
      <dsp:nvSpPr>
        <dsp:cNvPr id="0" name=""/>
        <dsp:cNvSpPr/>
      </dsp:nvSpPr>
      <dsp:spPr>
        <a:xfrm>
          <a:off x="3438395" y="4709983"/>
          <a:ext cx="7306589" cy="495000"/>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Evaluate the effectiveness of the program against predefined metrics.</a:t>
          </a:r>
        </a:p>
        <a:p>
          <a:pPr marL="114300" lvl="1" indent="-114300" algn="l" defTabSz="533400">
            <a:lnSpc>
              <a:spcPct val="90000"/>
            </a:lnSpc>
            <a:spcBef>
              <a:spcPct val="0"/>
            </a:spcBef>
            <a:spcAft>
              <a:spcPct val="15000"/>
            </a:spcAft>
            <a:buChar char="•"/>
          </a:pPr>
          <a:r>
            <a:rPr lang="en-US" sz="1200" kern="1200" dirty="0"/>
            <a:t>Use feedback to identify areas for improvement and adjust.</a:t>
          </a:r>
        </a:p>
      </dsp:txBody>
      <dsp:txXfrm>
        <a:off x="3438395" y="4709983"/>
        <a:ext cx="7306589" cy="495000"/>
      </dsp:txXfrm>
    </dsp:sp>
    <dsp:sp modelId="{D5376325-8064-48A9-BB63-23AB38187F00}">
      <dsp:nvSpPr>
        <dsp:cNvPr id="0" name=""/>
        <dsp:cNvSpPr/>
      </dsp:nvSpPr>
      <dsp:spPr>
        <a:xfrm>
          <a:off x="0" y="5294983"/>
          <a:ext cx="2686246" cy="49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30480" rIns="85344" bIns="30480" numCol="1" spcCol="1270" anchor="ctr" anchorCtr="0">
          <a:noAutofit/>
        </a:bodyPr>
        <a:lstStyle/>
        <a:p>
          <a:pPr marL="0" lvl="0" indent="0" algn="ctr" defTabSz="533400">
            <a:lnSpc>
              <a:spcPct val="90000"/>
            </a:lnSpc>
            <a:spcBef>
              <a:spcPct val="0"/>
            </a:spcBef>
            <a:spcAft>
              <a:spcPct val="35000"/>
            </a:spcAft>
            <a:buNone/>
          </a:pPr>
          <a:r>
            <a:rPr lang="en-US" sz="1200" kern="1200" dirty="0"/>
            <a:t>Longevity of Program</a:t>
          </a:r>
        </a:p>
      </dsp:txBody>
      <dsp:txXfrm>
        <a:off x="0" y="5294983"/>
        <a:ext cx="2686246" cy="495000"/>
      </dsp:txXfrm>
    </dsp:sp>
    <dsp:sp modelId="{7928A280-111C-4050-98E1-EA5FC7AD2C6C}">
      <dsp:nvSpPr>
        <dsp:cNvPr id="0" name=""/>
        <dsp:cNvSpPr/>
      </dsp:nvSpPr>
      <dsp:spPr>
        <a:xfrm>
          <a:off x="2686246" y="5294983"/>
          <a:ext cx="537249" cy="4950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7A7637C-1B36-40FC-B3AC-FD1CF5C99FF9}">
      <dsp:nvSpPr>
        <dsp:cNvPr id="0" name=""/>
        <dsp:cNvSpPr/>
      </dsp:nvSpPr>
      <dsp:spPr>
        <a:xfrm>
          <a:off x="3438395" y="5294983"/>
          <a:ext cx="7306589" cy="495000"/>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Implement strategies to ensure the program can grow with the company.</a:t>
          </a:r>
        </a:p>
        <a:p>
          <a:pPr marL="114300" lvl="1" indent="-114300" algn="l" defTabSz="533400">
            <a:lnSpc>
              <a:spcPct val="90000"/>
            </a:lnSpc>
            <a:spcBef>
              <a:spcPct val="0"/>
            </a:spcBef>
            <a:spcAft>
              <a:spcPct val="15000"/>
            </a:spcAft>
            <a:buChar char="•"/>
          </a:pPr>
          <a:r>
            <a:rPr lang="en-US" sz="1200" kern="1200" dirty="0"/>
            <a:t>Implement the program into the overall retention initiatives.</a:t>
          </a:r>
        </a:p>
      </dsp:txBody>
      <dsp:txXfrm>
        <a:off x="3438395" y="5294983"/>
        <a:ext cx="7306589" cy="495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77CA91-9B82-41EB-AA52-0CE1EFA302D5}">
      <dsp:nvSpPr>
        <dsp:cNvPr id="0" name=""/>
        <dsp:cNvSpPr/>
      </dsp:nvSpPr>
      <dsp:spPr>
        <a:xfrm>
          <a:off x="0" y="112248"/>
          <a:ext cx="2686246" cy="49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30480" rIns="85344" bIns="30480" numCol="1" spcCol="1270" anchor="ctr" anchorCtr="0">
          <a:noAutofit/>
        </a:bodyPr>
        <a:lstStyle/>
        <a:p>
          <a:pPr marL="0" lvl="0" indent="0" algn="ctr" defTabSz="533400">
            <a:lnSpc>
              <a:spcPct val="90000"/>
            </a:lnSpc>
            <a:spcBef>
              <a:spcPct val="0"/>
            </a:spcBef>
            <a:spcAft>
              <a:spcPct val="35000"/>
            </a:spcAft>
            <a:buNone/>
          </a:pPr>
          <a:r>
            <a:rPr lang="en-US" sz="1200" kern="1200" dirty="0"/>
            <a:t>Needs Assessment</a:t>
          </a:r>
        </a:p>
      </dsp:txBody>
      <dsp:txXfrm>
        <a:off x="0" y="112248"/>
        <a:ext cx="2686246" cy="495000"/>
      </dsp:txXfrm>
    </dsp:sp>
    <dsp:sp modelId="{71943484-AB70-4659-B96B-16E1C4957E63}">
      <dsp:nvSpPr>
        <dsp:cNvPr id="0" name=""/>
        <dsp:cNvSpPr/>
      </dsp:nvSpPr>
      <dsp:spPr>
        <a:xfrm>
          <a:off x="2686246" y="34904"/>
          <a:ext cx="537249" cy="649687"/>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7150D61-FC5B-4B0F-A1F3-BCE477EF9418}">
      <dsp:nvSpPr>
        <dsp:cNvPr id="0" name=""/>
        <dsp:cNvSpPr/>
      </dsp:nvSpPr>
      <dsp:spPr>
        <a:xfrm>
          <a:off x="3438395" y="34904"/>
          <a:ext cx="7306589" cy="649687"/>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Interview stakeholders and identify their training needs. </a:t>
          </a:r>
        </a:p>
        <a:p>
          <a:pPr marL="114300" lvl="1" indent="-114300" algn="l" defTabSz="533400">
            <a:lnSpc>
              <a:spcPct val="90000"/>
            </a:lnSpc>
            <a:spcBef>
              <a:spcPct val="0"/>
            </a:spcBef>
            <a:spcAft>
              <a:spcPct val="15000"/>
            </a:spcAft>
            <a:buChar char="•"/>
          </a:pPr>
          <a:r>
            <a:rPr lang="en-US" sz="1200" kern="1200" dirty="0"/>
            <a:t>Conduct surveys and ask for feedback for skills gaps. </a:t>
          </a:r>
        </a:p>
        <a:p>
          <a:pPr marL="114300" lvl="1" indent="-114300" algn="l" defTabSz="533400">
            <a:lnSpc>
              <a:spcPct val="90000"/>
            </a:lnSpc>
            <a:spcBef>
              <a:spcPct val="0"/>
            </a:spcBef>
            <a:spcAft>
              <a:spcPct val="15000"/>
            </a:spcAft>
            <a:buChar char="•"/>
          </a:pPr>
          <a:r>
            <a:rPr lang="en-US" sz="1200" kern="1200" dirty="0"/>
            <a:t>Evaluate current materials and technologies being used. </a:t>
          </a:r>
        </a:p>
      </dsp:txBody>
      <dsp:txXfrm>
        <a:off x="3438395" y="34904"/>
        <a:ext cx="7306589" cy="649687"/>
      </dsp:txXfrm>
    </dsp:sp>
    <dsp:sp modelId="{3315C6BA-8521-4D69-9DDE-42532C763BFB}">
      <dsp:nvSpPr>
        <dsp:cNvPr id="0" name=""/>
        <dsp:cNvSpPr/>
      </dsp:nvSpPr>
      <dsp:spPr>
        <a:xfrm>
          <a:off x="0" y="774592"/>
          <a:ext cx="2686246" cy="49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30480" rIns="85344" bIns="30480" numCol="1" spcCol="1270" anchor="ctr" anchorCtr="0">
          <a:noAutofit/>
        </a:bodyPr>
        <a:lstStyle/>
        <a:p>
          <a:pPr marL="0" lvl="0" indent="0" algn="ctr" defTabSz="533400">
            <a:lnSpc>
              <a:spcPct val="90000"/>
            </a:lnSpc>
            <a:spcBef>
              <a:spcPct val="0"/>
            </a:spcBef>
            <a:spcAft>
              <a:spcPct val="35000"/>
            </a:spcAft>
            <a:buNone/>
          </a:pPr>
          <a:r>
            <a:rPr lang="en-US" sz="1200" kern="1200" dirty="0"/>
            <a:t>Define Learning Objectives</a:t>
          </a:r>
        </a:p>
      </dsp:txBody>
      <dsp:txXfrm>
        <a:off x="0" y="774592"/>
        <a:ext cx="2686246" cy="495000"/>
      </dsp:txXfrm>
    </dsp:sp>
    <dsp:sp modelId="{1326ED61-BB18-44B8-A46B-242FE6FC70F9}">
      <dsp:nvSpPr>
        <dsp:cNvPr id="0" name=""/>
        <dsp:cNvSpPr/>
      </dsp:nvSpPr>
      <dsp:spPr>
        <a:xfrm>
          <a:off x="2686246" y="774592"/>
          <a:ext cx="537249" cy="4950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205C43-E1A5-4162-831A-EEADCAB7DA2E}">
      <dsp:nvSpPr>
        <dsp:cNvPr id="0" name=""/>
        <dsp:cNvSpPr/>
      </dsp:nvSpPr>
      <dsp:spPr>
        <a:xfrm>
          <a:off x="3438395" y="788105"/>
          <a:ext cx="7306589" cy="495000"/>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Align business objectives with business goals.</a:t>
          </a:r>
        </a:p>
        <a:p>
          <a:pPr marL="114300" lvl="1" indent="-114300" algn="l" defTabSz="533400">
            <a:lnSpc>
              <a:spcPct val="90000"/>
            </a:lnSpc>
            <a:spcBef>
              <a:spcPct val="0"/>
            </a:spcBef>
            <a:spcAft>
              <a:spcPct val="15000"/>
            </a:spcAft>
            <a:buChar char="•"/>
          </a:pPr>
          <a:r>
            <a:rPr lang="en-US" sz="1200" kern="1200" dirty="0"/>
            <a:t>Develop SMART (specific, measurable, achievable, relevant, and time-bound) objectives. </a:t>
          </a:r>
        </a:p>
      </dsp:txBody>
      <dsp:txXfrm>
        <a:off x="3438395" y="788105"/>
        <a:ext cx="7306589" cy="495000"/>
      </dsp:txXfrm>
    </dsp:sp>
    <dsp:sp modelId="{66DEB70D-3BF2-46BF-8B1C-C5A5BFDCBF0A}">
      <dsp:nvSpPr>
        <dsp:cNvPr id="0" name=""/>
        <dsp:cNvSpPr/>
      </dsp:nvSpPr>
      <dsp:spPr>
        <a:xfrm>
          <a:off x="0" y="1436936"/>
          <a:ext cx="2686246" cy="49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30480" rIns="85344" bIns="30480" numCol="1" spcCol="1270" anchor="ctr" anchorCtr="0">
          <a:noAutofit/>
        </a:bodyPr>
        <a:lstStyle/>
        <a:p>
          <a:pPr marL="0" lvl="0" indent="0" algn="ctr" defTabSz="533400">
            <a:lnSpc>
              <a:spcPct val="90000"/>
            </a:lnSpc>
            <a:spcBef>
              <a:spcPct val="0"/>
            </a:spcBef>
            <a:spcAft>
              <a:spcPct val="35000"/>
            </a:spcAft>
            <a:buNone/>
          </a:pPr>
          <a:r>
            <a:rPr lang="en-US" sz="1200" kern="1200" dirty="0"/>
            <a:t>Curriculum Design</a:t>
          </a:r>
        </a:p>
      </dsp:txBody>
      <dsp:txXfrm>
        <a:off x="0" y="1436936"/>
        <a:ext cx="2686246" cy="495000"/>
      </dsp:txXfrm>
    </dsp:sp>
    <dsp:sp modelId="{FAE06251-481D-4681-AF52-AC3CEFEFC7B8}">
      <dsp:nvSpPr>
        <dsp:cNvPr id="0" name=""/>
        <dsp:cNvSpPr/>
      </dsp:nvSpPr>
      <dsp:spPr>
        <a:xfrm>
          <a:off x="2686246" y="1359592"/>
          <a:ext cx="537249" cy="649687"/>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93276B-7386-40E3-A4F4-2C2E400F01BB}">
      <dsp:nvSpPr>
        <dsp:cNvPr id="0" name=""/>
        <dsp:cNvSpPr/>
      </dsp:nvSpPr>
      <dsp:spPr>
        <a:xfrm>
          <a:off x="3438395" y="1359592"/>
          <a:ext cx="7306589" cy="649687"/>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Develop a curriculum framework outlining the scope and sequence of training.</a:t>
          </a:r>
        </a:p>
        <a:p>
          <a:pPr marL="114300" lvl="1" indent="-114300" algn="l" defTabSz="533400">
            <a:lnSpc>
              <a:spcPct val="90000"/>
            </a:lnSpc>
            <a:spcBef>
              <a:spcPct val="0"/>
            </a:spcBef>
            <a:spcAft>
              <a:spcPct val="15000"/>
            </a:spcAft>
            <a:buChar char="•"/>
          </a:pPr>
          <a:r>
            <a:rPr lang="en-US" sz="1200" kern="1200" dirty="0"/>
            <a:t>Content development or curation of current materials. </a:t>
          </a:r>
        </a:p>
        <a:p>
          <a:pPr marL="114300" lvl="1" indent="-114300" algn="l" defTabSz="533400">
            <a:lnSpc>
              <a:spcPct val="90000"/>
            </a:lnSpc>
            <a:spcBef>
              <a:spcPct val="0"/>
            </a:spcBef>
            <a:spcAft>
              <a:spcPct val="15000"/>
            </a:spcAft>
            <a:buChar char="•"/>
          </a:pPr>
          <a:r>
            <a:rPr lang="en-US" sz="1200" kern="1200" dirty="0"/>
            <a:t>Utilize ADDIE (analyze, design, develop, implement, evaluate) for development. </a:t>
          </a:r>
        </a:p>
      </dsp:txBody>
      <dsp:txXfrm>
        <a:off x="3438395" y="1359592"/>
        <a:ext cx="7306589" cy="649687"/>
      </dsp:txXfrm>
    </dsp:sp>
    <dsp:sp modelId="{61E55A6E-99E3-4693-B958-0CD1C8D068AF}">
      <dsp:nvSpPr>
        <dsp:cNvPr id="0" name=""/>
        <dsp:cNvSpPr/>
      </dsp:nvSpPr>
      <dsp:spPr>
        <a:xfrm>
          <a:off x="0" y="2099280"/>
          <a:ext cx="2686246" cy="49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30480" rIns="85344" bIns="30480" numCol="1" spcCol="1270" anchor="ctr" anchorCtr="0">
          <a:noAutofit/>
        </a:bodyPr>
        <a:lstStyle/>
        <a:p>
          <a:pPr marL="0" lvl="0" indent="0" algn="ctr" defTabSz="533400">
            <a:lnSpc>
              <a:spcPct val="90000"/>
            </a:lnSpc>
            <a:spcBef>
              <a:spcPct val="0"/>
            </a:spcBef>
            <a:spcAft>
              <a:spcPct val="35000"/>
            </a:spcAft>
            <a:buNone/>
          </a:pPr>
          <a:r>
            <a:rPr lang="en-US" sz="1200" kern="1200" dirty="0"/>
            <a:t>LMS Identification</a:t>
          </a:r>
        </a:p>
      </dsp:txBody>
      <dsp:txXfrm>
        <a:off x="0" y="2099280"/>
        <a:ext cx="2686246" cy="495000"/>
      </dsp:txXfrm>
    </dsp:sp>
    <dsp:sp modelId="{B03974B3-E70E-405C-81BD-30139C0FFD0A}">
      <dsp:nvSpPr>
        <dsp:cNvPr id="0" name=""/>
        <dsp:cNvSpPr/>
      </dsp:nvSpPr>
      <dsp:spPr>
        <a:xfrm>
          <a:off x="2686246" y="2099280"/>
          <a:ext cx="537249" cy="4950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7D717E-2708-4D15-BBB0-772955420814}">
      <dsp:nvSpPr>
        <dsp:cNvPr id="0" name=""/>
        <dsp:cNvSpPr/>
      </dsp:nvSpPr>
      <dsp:spPr>
        <a:xfrm>
          <a:off x="3438395" y="2099280"/>
          <a:ext cx="7306589" cy="495000"/>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Identify the LMS to be used and upload material in an organized and logical manner</a:t>
          </a:r>
        </a:p>
        <a:p>
          <a:pPr marL="114300" lvl="1" indent="-114300" algn="l" defTabSz="533400">
            <a:lnSpc>
              <a:spcPct val="90000"/>
            </a:lnSpc>
            <a:spcBef>
              <a:spcPct val="0"/>
            </a:spcBef>
            <a:spcAft>
              <a:spcPct val="15000"/>
            </a:spcAft>
            <a:buChar char="•"/>
          </a:pPr>
          <a:r>
            <a:rPr lang="en-US" sz="1200" kern="1200" dirty="0"/>
            <a:t>Check integrations and ability of use by employees.</a:t>
          </a:r>
        </a:p>
      </dsp:txBody>
      <dsp:txXfrm>
        <a:off x="3438395" y="2099280"/>
        <a:ext cx="7306589" cy="495000"/>
      </dsp:txXfrm>
    </dsp:sp>
    <dsp:sp modelId="{0DFC08FA-A973-41B3-9FC2-63A7E02C4D7C}">
      <dsp:nvSpPr>
        <dsp:cNvPr id="0" name=""/>
        <dsp:cNvSpPr/>
      </dsp:nvSpPr>
      <dsp:spPr>
        <a:xfrm>
          <a:off x="0" y="2684280"/>
          <a:ext cx="2686246" cy="49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30480" rIns="85344" bIns="30480" numCol="1" spcCol="1270" anchor="ctr" anchorCtr="0">
          <a:noAutofit/>
        </a:bodyPr>
        <a:lstStyle/>
        <a:p>
          <a:pPr marL="0" lvl="0" indent="0" algn="ctr" defTabSz="533400">
            <a:lnSpc>
              <a:spcPct val="90000"/>
            </a:lnSpc>
            <a:spcBef>
              <a:spcPct val="0"/>
            </a:spcBef>
            <a:spcAft>
              <a:spcPct val="35000"/>
            </a:spcAft>
            <a:buNone/>
          </a:pPr>
          <a:r>
            <a:rPr lang="en-US" sz="1200" kern="1200" dirty="0"/>
            <a:t>Train the Trainer and LMS Guidance</a:t>
          </a:r>
        </a:p>
      </dsp:txBody>
      <dsp:txXfrm>
        <a:off x="0" y="2684280"/>
        <a:ext cx="2686246" cy="495000"/>
      </dsp:txXfrm>
    </dsp:sp>
    <dsp:sp modelId="{32BF3588-B724-4541-A584-53FC51EDB6D6}">
      <dsp:nvSpPr>
        <dsp:cNvPr id="0" name=""/>
        <dsp:cNvSpPr/>
      </dsp:nvSpPr>
      <dsp:spPr>
        <a:xfrm>
          <a:off x="2686246" y="2684280"/>
          <a:ext cx="537249" cy="4950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F16F6E9-2914-44E9-AAE3-C1F731E063FA}">
      <dsp:nvSpPr>
        <dsp:cNvPr id="0" name=""/>
        <dsp:cNvSpPr/>
      </dsp:nvSpPr>
      <dsp:spPr>
        <a:xfrm>
          <a:off x="3438395" y="2684280"/>
          <a:ext cx="7306589" cy="495000"/>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Train key personnel on how to use the LMS effectively or on any content they will be facilitating. </a:t>
          </a:r>
        </a:p>
        <a:p>
          <a:pPr marL="114300" lvl="1" indent="-114300" algn="l" defTabSz="533400">
            <a:lnSpc>
              <a:spcPct val="90000"/>
            </a:lnSpc>
            <a:spcBef>
              <a:spcPct val="0"/>
            </a:spcBef>
            <a:spcAft>
              <a:spcPct val="15000"/>
            </a:spcAft>
            <a:buChar char="•"/>
          </a:pPr>
          <a:r>
            <a:rPr lang="en-US" sz="1200" kern="1200" dirty="0"/>
            <a:t>Create guides, FAQ’s, and training sessions to implement the new training.  </a:t>
          </a:r>
        </a:p>
      </dsp:txBody>
      <dsp:txXfrm>
        <a:off x="3438395" y="2684280"/>
        <a:ext cx="7306589" cy="495000"/>
      </dsp:txXfrm>
    </dsp:sp>
    <dsp:sp modelId="{FF8791FD-54A0-4CE0-A2BF-6E9296630F95}">
      <dsp:nvSpPr>
        <dsp:cNvPr id="0" name=""/>
        <dsp:cNvSpPr/>
      </dsp:nvSpPr>
      <dsp:spPr>
        <a:xfrm>
          <a:off x="0" y="3346623"/>
          <a:ext cx="2686246" cy="49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30480" rIns="85344" bIns="30480" numCol="1" spcCol="1270" anchor="ctr" anchorCtr="0">
          <a:noAutofit/>
        </a:bodyPr>
        <a:lstStyle/>
        <a:p>
          <a:pPr marL="0" lvl="0" indent="0" algn="ctr" defTabSz="533400">
            <a:lnSpc>
              <a:spcPct val="90000"/>
            </a:lnSpc>
            <a:spcBef>
              <a:spcPct val="0"/>
            </a:spcBef>
            <a:spcAft>
              <a:spcPct val="35000"/>
            </a:spcAft>
            <a:buNone/>
          </a:pPr>
          <a:r>
            <a:rPr lang="en-US" sz="1200" kern="1200" dirty="0"/>
            <a:t>Launch and Soft Rollout</a:t>
          </a:r>
        </a:p>
      </dsp:txBody>
      <dsp:txXfrm>
        <a:off x="0" y="3346623"/>
        <a:ext cx="2686246" cy="495000"/>
      </dsp:txXfrm>
    </dsp:sp>
    <dsp:sp modelId="{8517CE77-5B11-492E-9138-07349C21E337}">
      <dsp:nvSpPr>
        <dsp:cNvPr id="0" name=""/>
        <dsp:cNvSpPr/>
      </dsp:nvSpPr>
      <dsp:spPr>
        <a:xfrm>
          <a:off x="2686246" y="3269280"/>
          <a:ext cx="537249" cy="649687"/>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73D3E6A-599C-489F-870A-37EE02B08176}">
      <dsp:nvSpPr>
        <dsp:cNvPr id="0" name=""/>
        <dsp:cNvSpPr/>
      </dsp:nvSpPr>
      <dsp:spPr>
        <a:xfrm>
          <a:off x="3438395" y="3269280"/>
          <a:ext cx="7306589" cy="649687"/>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Initial Soft launch starting with a few key people or departments.</a:t>
          </a:r>
        </a:p>
        <a:p>
          <a:pPr marL="114300" lvl="1" indent="-114300" algn="l" defTabSz="533400">
            <a:lnSpc>
              <a:spcPct val="90000"/>
            </a:lnSpc>
            <a:spcBef>
              <a:spcPct val="0"/>
            </a:spcBef>
            <a:spcAft>
              <a:spcPct val="15000"/>
            </a:spcAft>
            <a:buChar char="•"/>
          </a:pPr>
          <a:r>
            <a:rPr lang="en-US" sz="1200" kern="1200" dirty="0"/>
            <a:t>Receive and analyze feedback.</a:t>
          </a:r>
        </a:p>
        <a:p>
          <a:pPr marL="114300" lvl="1" indent="-114300" algn="l" defTabSz="533400">
            <a:lnSpc>
              <a:spcPct val="90000"/>
            </a:lnSpc>
            <a:spcBef>
              <a:spcPct val="0"/>
            </a:spcBef>
            <a:spcAft>
              <a:spcPct val="15000"/>
            </a:spcAft>
            <a:buChar char="•"/>
          </a:pPr>
          <a:r>
            <a:rPr lang="en-US" sz="1200" kern="1200" dirty="0"/>
            <a:t>Evaluate and update training in areas of concern. </a:t>
          </a:r>
        </a:p>
      </dsp:txBody>
      <dsp:txXfrm>
        <a:off x="3438395" y="3269280"/>
        <a:ext cx="7306589" cy="649687"/>
      </dsp:txXfrm>
    </dsp:sp>
    <dsp:sp modelId="{15D08F13-D85E-45CE-A844-006F5608352F}">
      <dsp:nvSpPr>
        <dsp:cNvPr id="0" name=""/>
        <dsp:cNvSpPr/>
      </dsp:nvSpPr>
      <dsp:spPr>
        <a:xfrm>
          <a:off x="0" y="4008967"/>
          <a:ext cx="2686246" cy="49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30480" rIns="85344" bIns="30480" numCol="1" spcCol="1270" anchor="ctr" anchorCtr="0">
          <a:noAutofit/>
        </a:bodyPr>
        <a:lstStyle/>
        <a:p>
          <a:pPr marL="0" lvl="0" indent="0" algn="ctr" defTabSz="533400">
            <a:lnSpc>
              <a:spcPct val="90000"/>
            </a:lnSpc>
            <a:spcBef>
              <a:spcPct val="0"/>
            </a:spcBef>
            <a:spcAft>
              <a:spcPct val="35000"/>
            </a:spcAft>
            <a:buNone/>
          </a:pPr>
          <a:r>
            <a:rPr lang="en-US" sz="1200" kern="1200" dirty="0"/>
            <a:t>Full Rollout</a:t>
          </a:r>
        </a:p>
      </dsp:txBody>
      <dsp:txXfrm>
        <a:off x="0" y="4008967"/>
        <a:ext cx="2686246" cy="495000"/>
      </dsp:txXfrm>
    </dsp:sp>
    <dsp:sp modelId="{433B419B-DF75-4F16-B3C3-8BE3C07E8F70}">
      <dsp:nvSpPr>
        <dsp:cNvPr id="0" name=""/>
        <dsp:cNvSpPr/>
      </dsp:nvSpPr>
      <dsp:spPr>
        <a:xfrm>
          <a:off x="2686246" y="4008967"/>
          <a:ext cx="537249" cy="4950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817E12-ABB2-45EC-80A7-AA22BE3590F7}">
      <dsp:nvSpPr>
        <dsp:cNvPr id="0" name=""/>
        <dsp:cNvSpPr/>
      </dsp:nvSpPr>
      <dsp:spPr>
        <a:xfrm>
          <a:off x="3438395" y="4008967"/>
          <a:ext cx="7306589" cy="495000"/>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Full rollout across the organization. </a:t>
          </a:r>
        </a:p>
      </dsp:txBody>
      <dsp:txXfrm>
        <a:off x="3438395" y="4008967"/>
        <a:ext cx="7306589" cy="495000"/>
      </dsp:txXfrm>
    </dsp:sp>
    <dsp:sp modelId="{E5DBF80C-6989-4A5D-9D5A-3EC739F59F46}">
      <dsp:nvSpPr>
        <dsp:cNvPr id="0" name=""/>
        <dsp:cNvSpPr/>
      </dsp:nvSpPr>
      <dsp:spPr>
        <a:xfrm>
          <a:off x="0" y="4671311"/>
          <a:ext cx="2686246" cy="49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30480" rIns="85344" bIns="30480" numCol="1" spcCol="1270" anchor="ctr" anchorCtr="0">
          <a:noAutofit/>
        </a:bodyPr>
        <a:lstStyle/>
        <a:p>
          <a:pPr marL="0" lvl="0" indent="0" algn="ctr" defTabSz="533400">
            <a:lnSpc>
              <a:spcPct val="90000"/>
            </a:lnSpc>
            <a:spcBef>
              <a:spcPct val="0"/>
            </a:spcBef>
            <a:spcAft>
              <a:spcPct val="35000"/>
            </a:spcAft>
            <a:buNone/>
          </a:pPr>
          <a:r>
            <a:rPr lang="en-US" sz="1200" kern="1200" dirty="0"/>
            <a:t>Evaluation of Program</a:t>
          </a:r>
        </a:p>
      </dsp:txBody>
      <dsp:txXfrm>
        <a:off x="0" y="4671311"/>
        <a:ext cx="2686246" cy="495000"/>
      </dsp:txXfrm>
    </dsp:sp>
    <dsp:sp modelId="{8E8CBC45-12A6-4F94-8500-5679D5B816B8}">
      <dsp:nvSpPr>
        <dsp:cNvPr id="0" name=""/>
        <dsp:cNvSpPr/>
      </dsp:nvSpPr>
      <dsp:spPr>
        <a:xfrm>
          <a:off x="2686246" y="4593967"/>
          <a:ext cx="537249" cy="649687"/>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533039-4138-463F-B67E-D8CCF997EB67}">
      <dsp:nvSpPr>
        <dsp:cNvPr id="0" name=""/>
        <dsp:cNvSpPr/>
      </dsp:nvSpPr>
      <dsp:spPr>
        <a:xfrm>
          <a:off x="3438395" y="4593967"/>
          <a:ext cx="7306589" cy="649687"/>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Evaluate the effectiveness of the program against predefined metrics</a:t>
          </a:r>
        </a:p>
        <a:p>
          <a:pPr marL="114300" lvl="1" indent="-114300" algn="l" defTabSz="533400">
            <a:lnSpc>
              <a:spcPct val="90000"/>
            </a:lnSpc>
            <a:spcBef>
              <a:spcPct val="0"/>
            </a:spcBef>
            <a:spcAft>
              <a:spcPct val="15000"/>
            </a:spcAft>
            <a:buChar char="•"/>
          </a:pPr>
          <a:r>
            <a:rPr lang="en-US" sz="1200" kern="1200" dirty="0"/>
            <a:t>Review assessment results.</a:t>
          </a:r>
        </a:p>
        <a:p>
          <a:pPr marL="114300" lvl="1" indent="-114300" algn="l" defTabSz="533400">
            <a:lnSpc>
              <a:spcPct val="90000"/>
            </a:lnSpc>
            <a:spcBef>
              <a:spcPct val="0"/>
            </a:spcBef>
            <a:spcAft>
              <a:spcPct val="15000"/>
            </a:spcAft>
            <a:buChar char="•"/>
          </a:pPr>
          <a:r>
            <a:rPr lang="en-US" sz="1200" kern="1200" dirty="0"/>
            <a:t>Use feedback to identify areas for improvement and adjust.</a:t>
          </a:r>
        </a:p>
      </dsp:txBody>
      <dsp:txXfrm>
        <a:off x="3438395" y="4593967"/>
        <a:ext cx="7306589" cy="649687"/>
      </dsp:txXfrm>
    </dsp:sp>
    <dsp:sp modelId="{D5376325-8064-48A9-BB63-23AB38187F00}">
      <dsp:nvSpPr>
        <dsp:cNvPr id="0" name=""/>
        <dsp:cNvSpPr/>
      </dsp:nvSpPr>
      <dsp:spPr>
        <a:xfrm>
          <a:off x="0" y="5333655"/>
          <a:ext cx="2686246" cy="49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30480" rIns="85344" bIns="30480" numCol="1" spcCol="1270" anchor="ctr" anchorCtr="0">
          <a:noAutofit/>
        </a:bodyPr>
        <a:lstStyle/>
        <a:p>
          <a:pPr marL="0" lvl="0" indent="0" algn="ctr" defTabSz="533400">
            <a:lnSpc>
              <a:spcPct val="90000"/>
            </a:lnSpc>
            <a:spcBef>
              <a:spcPct val="0"/>
            </a:spcBef>
            <a:spcAft>
              <a:spcPct val="35000"/>
            </a:spcAft>
            <a:buNone/>
          </a:pPr>
          <a:r>
            <a:rPr lang="en-US" sz="1200" kern="1200" dirty="0"/>
            <a:t>Ongoing Maintenance and Support</a:t>
          </a:r>
        </a:p>
      </dsp:txBody>
      <dsp:txXfrm>
        <a:off x="0" y="5333655"/>
        <a:ext cx="2686246" cy="495000"/>
      </dsp:txXfrm>
    </dsp:sp>
    <dsp:sp modelId="{7928A280-111C-4050-98E1-EA5FC7AD2C6C}">
      <dsp:nvSpPr>
        <dsp:cNvPr id="0" name=""/>
        <dsp:cNvSpPr/>
      </dsp:nvSpPr>
      <dsp:spPr>
        <a:xfrm>
          <a:off x="2686246" y="5333655"/>
          <a:ext cx="537249" cy="4950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7A7637C-1B36-40FC-B3AC-FD1CF5C99FF9}">
      <dsp:nvSpPr>
        <dsp:cNvPr id="0" name=""/>
        <dsp:cNvSpPr/>
      </dsp:nvSpPr>
      <dsp:spPr>
        <a:xfrm>
          <a:off x="3438395" y="5333655"/>
          <a:ext cx="7306589" cy="495000"/>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Content updates to be implemented as needed to ensure all material is evergreen. </a:t>
          </a:r>
        </a:p>
      </dsp:txBody>
      <dsp:txXfrm>
        <a:off x="3438395" y="5333655"/>
        <a:ext cx="7306589" cy="495000"/>
      </dsp:txXfrm>
    </dsp:sp>
  </dsp:spTree>
</dsp:drawing>
</file>

<file path=ppt/diagrams/layout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72D632-1941-4B82-AD64-211F1EA30149}" type="datetimeFigureOut">
              <a:rPr lang="en-US" smtClean="0"/>
              <a:t>5/2/2024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F5A400-0CD9-459B-8AB0-CF97AD9AF940}" type="slidenum">
              <a:rPr lang="en-US" smtClean="0"/>
              <a:t>‹#›</a:t>
            </a:fld>
            <a:endParaRPr lang="en-US" dirty="0"/>
          </a:p>
        </p:txBody>
      </p:sp>
    </p:spTree>
    <p:extLst>
      <p:ext uri="{BB962C8B-B14F-4D97-AF65-F5344CB8AC3E}">
        <p14:creationId xmlns:p14="http://schemas.microsoft.com/office/powerpoint/2010/main" val="3834320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F5A400-0CD9-459B-8AB0-CF97AD9AF940}" type="slidenum">
              <a:rPr lang="en-US" smtClean="0"/>
              <a:t>1</a:t>
            </a:fld>
            <a:endParaRPr lang="en-US" dirty="0"/>
          </a:p>
        </p:txBody>
      </p:sp>
    </p:spTree>
    <p:extLst>
      <p:ext uri="{BB962C8B-B14F-4D97-AF65-F5344CB8AC3E}">
        <p14:creationId xmlns:p14="http://schemas.microsoft.com/office/powerpoint/2010/main" val="474626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module, we will explore the key concepts of coaching and mentoring. We will discuss the benefits of coaching and mentoring, explore techniques for providing effective feedback, and examine the skills and techniques required for successful coaching and mentoring.</a:t>
            </a:r>
          </a:p>
        </p:txBody>
      </p:sp>
      <p:sp>
        <p:nvSpPr>
          <p:cNvPr id="4" name="Slide Number Placeholder 3"/>
          <p:cNvSpPr>
            <a:spLocks noGrp="1"/>
          </p:cNvSpPr>
          <p:nvPr>
            <p:ph type="sldNum" sz="quarter" idx="5"/>
          </p:nvPr>
        </p:nvSpPr>
        <p:spPr/>
        <p:txBody>
          <a:bodyPr/>
          <a:lstStyle/>
          <a:p>
            <a:fld id="{2BDABF02-7274-496E-80EE-550D01149016}" type="slidenum">
              <a:rPr lang="en-US" smtClean="0"/>
              <a:t>12</a:t>
            </a:fld>
            <a:endParaRPr lang="en-US" dirty="0"/>
          </a:p>
        </p:txBody>
      </p:sp>
    </p:spTree>
    <p:extLst>
      <p:ext uri="{BB962C8B-B14F-4D97-AF65-F5344CB8AC3E}">
        <p14:creationId xmlns:p14="http://schemas.microsoft.com/office/powerpoint/2010/main" val="3113005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module, we will explore the key concepts leading others with integrity and ethics. We will discuss the different aspects of upholding ethical standards, building trust, and explore how to handle ethical dilemmas. </a:t>
            </a:r>
          </a:p>
        </p:txBody>
      </p:sp>
      <p:sp>
        <p:nvSpPr>
          <p:cNvPr id="4" name="Slide Number Placeholder 3"/>
          <p:cNvSpPr>
            <a:spLocks noGrp="1"/>
          </p:cNvSpPr>
          <p:nvPr>
            <p:ph type="sldNum" sz="quarter" idx="5"/>
          </p:nvPr>
        </p:nvSpPr>
        <p:spPr/>
        <p:txBody>
          <a:bodyPr/>
          <a:lstStyle/>
          <a:p>
            <a:fld id="{2BDABF02-7274-496E-80EE-550D01149016}" type="slidenum">
              <a:rPr lang="en-US" smtClean="0"/>
              <a:t>13</a:t>
            </a:fld>
            <a:endParaRPr lang="en-US" dirty="0"/>
          </a:p>
        </p:txBody>
      </p:sp>
    </p:spTree>
    <p:extLst>
      <p:ext uri="{BB962C8B-B14F-4D97-AF65-F5344CB8AC3E}">
        <p14:creationId xmlns:p14="http://schemas.microsoft.com/office/powerpoint/2010/main" val="152793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module, we will explore the how to manage performance standards and accountability from your team. We will examine the how to set clear goals, provide regular feedback, and ways to hold individuals accountable. </a:t>
            </a:r>
          </a:p>
        </p:txBody>
      </p:sp>
      <p:sp>
        <p:nvSpPr>
          <p:cNvPr id="4" name="Slide Number Placeholder 3"/>
          <p:cNvSpPr>
            <a:spLocks noGrp="1"/>
          </p:cNvSpPr>
          <p:nvPr>
            <p:ph type="sldNum" sz="quarter" idx="5"/>
          </p:nvPr>
        </p:nvSpPr>
        <p:spPr/>
        <p:txBody>
          <a:bodyPr/>
          <a:lstStyle/>
          <a:p>
            <a:fld id="{2BDABF02-7274-496E-80EE-550D01149016}" type="slidenum">
              <a:rPr lang="en-US" smtClean="0"/>
              <a:t>14</a:t>
            </a:fld>
            <a:endParaRPr lang="en-US" dirty="0"/>
          </a:p>
        </p:txBody>
      </p:sp>
    </p:spTree>
    <p:extLst>
      <p:ext uri="{BB962C8B-B14F-4D97-AF65-F5344CB8AC3E}">
        <p14:creationId xmlns:p14="http://schemas.microsoft.com/office/powerpoint/2010/main" val="16286742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module, we will delve into how to develop your own personal leadership plan. We will explore techniques for reviewing the material, setting your own personal goals, and then we will demonstrate how to create a personalized action plan that will work best for you. </a:t>
            </a:r>
          </a:p>
        </p:txBody>
      </p:sp>
      <p:sp>
        <p:nvSpPr>
          <p:cNvPr id="4" name="Slide Number Placeholder 3"/>
          <p:cNvSpPr>
            <a:spLocks noGrp="1"/>
          </p:cNvSpPr>
          <p:nvPr>
            <p:ph type="sldNum" sz="quarter" idx="5"/>
          </p:nvPr>
        </p:nvSpPr>
        <p:spPr/>
        <p:txBody>
          <a:bodyPr/>
          <a:lstStyle/>
          <a:p>
            <a:fld id="{2BDABF02-7274-496E-80EE-550D01149016}" type="slidenum">
              <a:rPr lang="en-US" smtClean="0"/>
              <a:t>15</a:t>
            </a:fld>
            <a:endParaRPr lang="en-US" dirty="0"/>
          </a:p>
        </p:txBody>
      </p:sp>
    </p:spTree>
    <p:extLst>
      <p:ext uri="{BB962C8B-B14F-4D97-AF65-F5344CB8AC3E}">
        <p14:creationId xmlns:p14="http://schemas.microsoft.com/office/powerpoint/2010/main" val="1060739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Big Iron review of the key takeaways from the course. Encourage continuous learning and growth as a leader. We will also provide resources for further development and support.</a:t>
            </a:r>
          </a:p>
        </p:txBody>
      </p:sp>
      <p:sp>
        <p:nvSpPr>
          <p:cNvPr id="4" name="Slide Number Placeholder 3"/>
          <p:cNvSpPr>
            <a:spLocks noGrp="1"/>
          </p:cNvSpPr>
          <p:nvPr>
            <p:ph type="sldNum" sz="quarter" idx="5"/>
          </p:nvPr>
        </p:nvSpPr>
        <p:spPr/>
        <p:txBody>
          <a:bodyPr/>
          <a:lstStyle/>
          <a:p>
            <a:fld id="{48F5A400-0CD9-459B-8AB0-CF97AD9AF940}" type="slidenum">
              <a:rPr lang="en-US" smtClean="0"/>
              <a:t>16</a:t>
            </a:fld>
            <a:endParaRPr lang="en-US" dirty="0"/>
          </a:p>
        </p:txBody>
      </p:sp>
    </p:spTree>
    <p:extLst>
      <p:ext uri="{BB962C8B-B14F-4D97-AF65-F5344CB8AC3E}">
        <p14:creationId xmlns:p14="http://schemas.microsoft.com/office/powerpoint/2010/main" val="33516959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provides additional resources for learners who wish to further develop their leadership skills, including recommended books, articles, videos, and online courses.</a:t>
            </a:r>
          </a:p>
        </p:txBody>
      </p:sp>
      <p:sp>
        <p:nvSpPr>
          <p:cNvPr id="4" name="Slide Number Placeholder 3"/>
          <p:cNvSpPr>
            <a:spLocks noGrp="1"/>
          </p:cNvSpPr>
          <p:nvPr>
            <p:ph type="sldNum" sz="quarter" idx="5"/>
          </p:nvPr>
        </p:nvSpPr>
        <p:spPr/>
        <p:txBody>
          <a:bodyPr/>
          <a:lstStyle/>
          <a:p>
            <a:fld id="{48F5A400-0CD9-459B-8AB0-CF97AD9AF940}" type="slidenum">
              <a:rPr lang="en-US" smtClean="0"/>
              <a:t>17</a:t>
            </a:fld>
            <a:endParaRPr lang="en-US" dirty="0"/>
          </a:p>
        </p:txBody>
      </p:sp>
    </p:spTree>
    <p:extLst>
      <p:ext uri="{BB962C8B-B14F-4D97-AF65-F5344CB8AC3E}">
        <p14:creationId xmlns:p14="http://schemas.microsoft.com/office/powerpoint/2010/main" val="1002272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assessment slide provides a final quiz to assess understanding of key concepts and principles. An evaluation form is also provided for feedback on the course content and delivery. This information can be used to improve the course and to provide additional support and resources to learners.</a:t>
            </a:r>
          </a:p>
        </p:txBody>
      </p:sp>
      <p:sp>
        <p:nvSpPr>
          <p:cNvPr id="4" name="Slide Number Placeholder 3"/>
          <p:cNvSpPr>
            <a:spLocks noGrp="1"/>
          </p:cNvSpPr>
          <p:nvPr>
            <p:ph type="sldNum" sz="quarter" idx="5"/>
          </p:nvPr>
        </p:nvSpPr>
        <p:spPr/>
        <p:txBody>
          <a:bodyPr/>
          <a:lstStyle/>
          <a:p>
            <a:fld id="{48F5A400-0CD9-459B-8AB0-CF97AD9AF940}" type="slidenum">
              <a:rPr lang="en-US" smtClean="0"/>
              <a:t>18</a:t>
            </a:fld>
            <a:endParaRPr lang="en-US" dirty="0"/>
          </a:p>
        </p:txBody>
      </p:sp>
    </p:spTree>
    <p:extLst>
      <p:ext uri="{BB962C8B-B14F-4D97-AF65-F5344CB8AC3E}">
        <p14:creationId xmlns:p14="http://schemas.microsoft.com/office/powerpoint/2010/main" val="3585886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DABF02-7274-496E-80EE-550D01149016}" type="slidenum">
              <a:rPr lang="en-US" smtClean="0"/>
              <a:t>19</a:t>
            </a:fld>
            <a:endParaRPr lang="en-US" dirty="0"/>
          </a:p>
        </p:txBody>
      </p:sp>
    </p:spTree>
    <p:extLst>
      <p:ext uri="{BB962C8B-B14F-4D97-AF65-F5344CB8AC3E}">
        <p14:creationId xmlns:p14="http://schemas.microsoft.com/office/powerpoint/2010/main" val="2692555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DD849F06-FAAA-44BE-A658-4F37EA8214C4}" type="slidenum">
              <a:rPr lang="en-US" smtClean="0"/>
              <a:t>20</a:t>
            </a:fld>
            <a:endParaRPr lang="en-US" dirty="0"/>
          </a:p>
        </p:txBody>
      </p:sp>
    </p:spTree>
    <p:extLst>
      <p:ext uri="{BB962C8B-B14F-4D97-AF65-F5344CB8AC3E}">
        <p14:creationId xmlns:p14="http://schemas.microsoft.com/office/powerpoint/2010/main" val="2241753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F5A400-0CD9-459B-8AB0-CF97AD9AF940}" type="slidenum">
              <a:rPr lang="en-US" smtClean="0"/>
              <a:t>21</a:t>
            </a:fld>
            <a:endParaRPr lang="en-US" dirty="0"/>
          </a:p>
        </p:txBody>
      </p:sp>
    </p:spTree>
    <p:extLst>
      <p:ext uri="{BB962C8B-B14F-4D97-AF65-F5344CB8AC3E}">
        <p14:creationId xmlns:p14="http://schemas.microsoft.com/office/powerpoint/2010/main" val="1518882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our course on mastering leadership. In this presentation, we will provide an overview of the course and explore the essential skills that are necessary for effective leadership.</a:t>
            </a:r>
          </a:p>
        </p:txBody>
      </p:sp>
      <p:sp>
        <p:nvSpPr>
          <p:cNvPr id="4" name="Slide Number Placeholder 3"/>
          <p:cNvSpPr>
            <a:spLocks noGrp="1"/>
          </p:cNvSpPr>
          <p:nvPr>
            <p:ph type="sldNum" sz="quarter" idx="5"/>
          </p:nvPr>
        </p:nvSpPr>
        <p:spPr/>
        <p:txBody>
          <a:bodyPr/>
          <a:lstStyle/>
          <a:p>
            <a:fld id="{2BDABF02-7274-496E-80EE-550D01149016}" type="slidenum">
              <a:rPr lang="en-US" smtClean="0"/>
              <a:t>3</a:t>
            </a:fld>
            <a:endParaRPr lang="en-US" dirty="0"/>
          </a:p>
        </p:txBody>
      </p:sp>
    </p:spTree>
    <p:extLst>
      <p:ext uri="{BB962C8B-B14F-4D97-AF65-F5344CB8AC3E}">
        <p14:creationId xmlns:p14="http://schemas.microsoft.com/office/powerpoint/2010/main" val="40669737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F5A400-0CD9-459B-8AB0-CF97AD9AF940}" type="slidenum">
              <a:rPr lang="en-US" smtClean="0"/>
              <a:t>22</a:t>
            </a:fld>
            <a:endParaRPr lang="en-US" dirty="0"/>
          </a:p>
        </p:txBody>
      </p:sp>
    </p:spTree>
    <p:extLst>
      <p:ext uri="{BB962C8B-B14F-4D97-AF65-F5344CB8AC3E}">
        <p14:creationId xmlns:p14="http://schemas.microsoft.com/office/powerpoint/2010/main" val="17069350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F5A400-0CD9-459B-8AB0-CF97AD9AF940}" type="slidenum">
              <a:rPr lang="en-US" smtClean="0"/>
              <a:t>23</a:t>
            </a:fld>
            <a:endParaRPr lang="en-US" dirty="0"/>
          </a:p>
        </p:txBody>
      </p:sp>
    </p:spTree>
    <p:extLst>
      <p:ext uri="{BB962C8B-B14F-4D97-AF65-F5344CB8AC3E}">
        <p14:creationId xmlns:p14="http://schemas.microsoft.com/office/powerpoint/2010/main" val="2349101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“Mastering Leadership: Essential Skills for Effective Leadership" </a:t>
            </a:r>
            <a:r>
              <a:rPr lang="en-US" sz="1200" dirty="0"/>
              <a:t>is a comprehensive e-learning course designed to equip participants with the essential skills and knowledge needed to excel in leadership roles and drive organizational success. </a:t>
            </a:r>
          </a:p>
          <a:p>
            <a:r>
              <a:rPr lang="en-US" dirty="0"/>
              <a:t>We will introduce the essential skills that are necessary for effective leadership.</a:t>
            </a:r>
          </a:p>
        </p:txBody>
      </p:sp>
      <p:sp>
        <p:nvSpPr>
          <p:cNvPr id="4" name="Slide Number Placeholder 3"/>
          <p:cNvSpPr>
            <a:spLocks noGrp="1"/>
          </p:cNvSpPr>
          <p:nvPr>
            <p:ph type="sldNum" sz="quarter" idx="5"/>
          </p:nvPr>
        </p:nvSpPr>
        <p:spPr/>
        <p:txBody>
          <a:bodyPr/>
          <a:lstStyle/>
          <a:p>
            <a:fld id="{2BDABF02-7274-496E-80EE-550D01149016}" type="slidenum">
              <a:rPr lang="en-US" smtClean="0"/>
              <a:t>4</a:t>
            </a:fld>
            <a:endParaRPr lang="en-US" dirty="0"/>
          </a:p>
        </p:txBody>
      </p:sp>
    </p:spTree>
    <p:extLst>
      <p:ext uri="{BB962C8B-B14F-4D97-AF65-F5344CB8AC3E}">
        <p14:creationId xmlns:p14="http://schemas.microsoft.com/office/powerpoint/2010/main" val="3404867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module, we will explore the key concepts of leadership, including the difference between leadership and management and the traits and characteristics of effective leaders.</a:t>
            </a:r>
          </a:p>
        </p:txBody>
      </p:sp>
      <p:sp>
        <p:nvSpPr>
          <p:cNvPr id="4" name="Slide Number Placeholder 3"/>
          <p:cNvSpPr>
            <a:spLocks noGrp="1"/>
          </p:cNvSpPr>
          <p:nvPr>
            <p:ph type="sldNum" sz="quarter" idx="5"/>
          </p:nvPr>
        </p:nvSpPr>
        <p:spPr/>
        <p:txBody>
          <a:bodyPr/>
          <a:lstStyle/>
          <a:p>
            <a:fld id="{2BDABF02-7274-496E-80EE-550D01149016}" type="slidenum">
              <a:rPr lang="en-US" smtClean="0"/>
              <a:t>6</a:t>
            </a:fld>
            <a:endParaRPr lang="en-US" dirty="0"/>
          </a:p>
        </p:txBody>
      </p:sp>
    </p:spTree>
    <p:extLst>
      <p:ext uri="{BB962C8B-B14F-4D97-AF65-F5344CB8AC3E}">
        <p14:creationId xmlns:p14="http://schemas.microsoft.com/office/powerpoint/2010/main" val="1935978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module, we will delve into the importance of self-awareness and emotional intelligence in leadership. We will explore techniques for developing self-awareness and managing emotions, as well as strategies for building effective relationships.</a:t>
            </a:r>
          </a:p>
        </p:txBody>
      </p:sp>
      <p:sp>
        <p:nvSpPr>
          <p:cNvPr id="4" name="Slide Number Placeholder 3"/>
          <p:cNvSpPr>
            <a:spLocks noGrp="1"/>
          </p:cNvSpPr>
          <p:nvPr>
            <p:ph type="sldNum" sz="quarter" idx="5"/>
          </p:nvPr>
        </p:nvSpPr>
        <p:spPr/>
        <p:txBody>
          <a:bodyPr/>
          <a:lstStyle/>
          <a:p>
            <a:fld id="{2BDABF02-7274-496E-80EE-550D01149016}" type="slidenum">
              <a:rPr lang="en-US" smtClean="0"/>
              <a:t>7</a:t>
            </a:fld>
            <a:endParaRPr lang="en-US" dirty="0"/>
          </a:p>
        </p:txBody>
      </p:sp>
    </p:spTree>
    <p:extLst>
      <p:ext uri="{BB962C8B-B14F-4D97-AF65-F5344CB8AC3E}">
        <p14:creationId xmlns:p14="http://schemas.microsoft.com/office/powerpoint/2010/main" val="2250198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module, we will discuss the essential communication skills that leaders need to effectively communicate their vision, motivate their team, and build relationships. We will explore techniques for developing active listening skills, delivering effective feedback, and navigating difficult conversations.</a:t>
            </a:r>
          </a:p>
        </p:txBody>
      </p:sp>
      <p:sp>
        <p:nvSpPr>
          <p:cNvPr id="4" name="Slide Number Placeholder 3"/>
          <p:cNvSpPr>
            <a:spLocks noGrp="1"/>
          </p:cNvSpPr>
          <p:nvPr>
            <p:ph type="sldNum" sz="quarter" idx="5"/>
          </p:nvPr>
        </p:nvSpPr>
        <p:spPr/>
        <p:txBody>
          <a:bodyPr/>
          <a:lstStyle/>
          <a:p>
            <a:fld id="{2BDABF02-7274-496E-80EE-550D01149016}" type="slidenum">
              <a:rPr lang="en-US" smtClean="0"/>
              <a:t>8</a:t>
            </a:fld>
            <a:endParaRPr lang="en-US" dirty="0"/>
          </a:p>
        </p:txBody>
      </p:sp>
    </p:spTree>
    <p:extLst>
      <p:ext uri="{BB962C8B-B14F-4D97-AF65-F5344CB8AC3E}">
        <p14:creationId xmlns:p14="http://schemas.microsoft.com/office/powerpoint/2010/main" val="1025841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module, we will explore the techniques and strategies for building high-performing teams. We will examine the stages of team development, discuss the characteristics of effective teams, and explore strategies for managing conflict within teams.</a:t>
            </a:r>
          </a:p>
        </p:txBody>
      </p:sp>
      <p:sp>
        <p:nvSpPr>
          <p:cNvPr id="4" name="Slide Number Placeholder 3"/>
          <p:cNvSpPr>
            <a:spLocks noGrp="1"/>
          </p:cNvSpPr>
          <p:nvPr>
            <p:ph type="sldNum" sz="quarter" idx="5"/>
          </p:nvPr>
        </p:nvSpPr>
        <p:spPr/>
        <p:txBody>
          <a:bodyPr/>
          <a:lstStyle/>
          <a:p>
            <a:fld id="{2BDABF02-7274-496E-80EE-550D01149016}" type="slidenum">
              <a:rPr lang="en-US" smtClean="0"/>
              <a:t>9</a:t>
            </a:fld>
            <a:endParaRPr lang="en-US" dirty="0"/>
          </a:p>
        </p:txBody>
      </p:sp>
    </p:spTree>
    <p:extLst>
      <p:ext uri="{BB962C8B-B14F-4D97-AF65-F5344CB8AC3E}">
        <p14:creationId xmlns:p14="http://schemas.microsoft.com/office/powerpoint/2010/main" val="3535230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module, we will explore the key concepts of decision making and problem solving. We will discuss the different approaches to decision making and problem solving, and explore techniques for generating creative solutions.</a:t>
            </a:r>
          </a:p>
        </p:txBody>
      </p:sp>
      <p:sp>
        <p:nvSpPr>
          <p:cNvPr id="4" name="Slide Number Placeholder 3"/>
          <p:cNvSpPr>
            <a:spLocks noGrp="1"/>
          </p:cNvSpPr>
          <p:nvPr>
            <p:ph type="sldNum" sz="quarter" idx="5"/>
          </p:nvPr>
        </p:nvSpPr>
        <p:spPr/>
        <p:txBody>
          <a:bodyPr/>
          <a:lstStyle/>
          <a:p>
            <a:fld id="{2BDABF02-7274-496E-80EE-550D01149016}" type="slidenum">
              <a:rPr lang="en-US" smtClean="0"/>
              <a:t>10</a:t>
            </a:fld>
            <a:endParaRPr lang="en-US" dirty="0"/>
          </a:p>
        </p:txBody>
      </p:sp>
    </p:spTree>
    <p:extLst>
      <p:ext uri="{BB962C8B-B14F-4D97-AF65-F5344CB8AC3E}">
        <p14:creationId xmlns:p14="http://schemas.microsoft.com/office/powerpoint/2010/main" val="1356200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module, we will discuss the importance of change and innovation in leadership. We will explore techniques for leading change, managing resistance, and fostering a culture of innovation.</a:t>
            </a:r>
          </a:p>
        </p:txBody>
      </p:sp>
      <p:sp>
        <p:nvSpPr>
          <p:cNvPr id="4" name="Slide Number Placeholder 3"/>
          <p:cNvSpPr>
            <a:spLocks noGrp="1"/>
          </p:cNvSpPr>
          <p:nvPr>
            <p:ph type="sldNum" sz="quarter" idx="5"/>
          </p:nvPr>
        </p:nvSpPr>
        <p:spPr/>
        <p:txBody>
          <a:bodyPr/>
          <a:lstStyle/>
          <a:p>
            <a:fld id="{2BDABF02-7274-496E-80EE-550D01149016}" type="slidenum">
              <a:rPr lang="en-US" smtClean="0"/>
              <a:t>11</a:t>
            </a:fld>
            <a:endParaRPr lang="en-US" dirty="0"/>
          </a:p>
        </p:txBody>
      </p:sp>
    </p:spTree>
    <p:extLst>
      <p:ext uri="{BB962C8B-B14F-4D97-AF65-F5344CB8AC3E}">
        <p14:creationId xmlns:p14="http://schemas.microsoft.com/office/powerpoint/2010/main" val="2215832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5/2/2024</a:t>
            </a:fld>
            <a:endParaRPr lang="en-US" dirty="0"/>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dirty="0"/>
          </a:p>
        </p:txBody>
      </p:sp>
    </p:spTree>
    <p:extLst>
      <p:ext uri="{BB962C8B-B14F-4D97-AF65-F5344CB8AC3E}">
        <p14:creationId xmlns:p14="http://schemas.microsoft.com/office/powerpoint/2010/main" val="1450057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5/2/2024</a:t>
            </a:fld>
            <a:endParaRPr lang="en-US" dirty="0"/>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dirty="0"/>
          </a:p>
        </p:txBody>
      </p:sp>
    </p:spTree>
    <p:extLst>
      <p:ext uri="{BB962C8B-B14F-4D97-AF65-F5344CB8AC3E}">
        <p14:creationId xmlns:p14="http://schemas.microsoft.com/office/powerpoint/2010/main" val="2146976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5/2/2024</a:t>
            </a:fld>
            <a:endParaRPr lang="en-US" dirty="0"/>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dirty="0"/>
          </a:p>
        </p:txBody>
      </p:sp>
    </p:spTree>
    <p:extLst>
      <p:ext uri="{BB962C8B-B14F-4D97-AF65-F5344CB8AC3E}">
        <p14:creationId xmlns:p14="http://schemas.microsoft.com/office/powerpoint/2010/main" val="1118068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5/2/2024</a:t>
            </a:fld>
            <a:endParaRPr lang="en-US" dirty="0"/>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dirty="0"/>
          </a:p>
        </p:txBody>
      </p:sp>
    </p:spTree>
    <p:extLst>
      <p:ext uri="{BB962C8B-B14F-4D97-AF65-F5344CB8AC3E}">
        <p14:creationId xmlns:p14="http://schemas.microsoft.com/office/powerpoint/2010/main" val="1114387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5/2/2024</a:t>
            </a:fld>
            <a:endParaRPr lang="en-US" dirty="0"/>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dirty="0"/>
          </a:p>
        </p:txBody>
      </p:sp>
    </p:spTree>
    <p:extLst>
      <p:ext uri="{BB962C8B-B14F-4D97-AF65-F5344CB8AC3E}">
        <p14:creationId xmlns:p14="http://schemas.microsoft.com/office/powerpoint/2010/main" val="820225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5/2/2024</a:t>
            </a:fld>
            <a:endParaRPr lang="en-US" dirty="0"/>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dirty="0"/>
          </a:p>
        </p:txBody>
      </p:sp>
    </p:spTree>
    <p:extLst>
      <p:ext uri="{BB962C8B-B14F-4D97-AF65-F5344CB8AC3E}">
        <p14:creationId xmlns:p14="http://schemas.microsoft.com/office/powerpoint/2010/main" val="3752983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5/2/2024</a:t>
            </a:fld>
            <a:endParaRPr lang="en-US" dirty="0"/>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dirty="0"/>
          </a:p>
        </p:txBody>
      </p:sp>
    </p:spTree>
    <p:extLst>
      <p:ext uri="{BB962C8B-B14F-4D97-AF65-F5344CB8AC3E}">
        <p14:creationId xmlns:p14="http://schemas.microsoft.com/office/powerpoint/2010/main" val="1391116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5/2/2024</a:t>
            </a:fld>
            <a:endParaRPr lang="en-US" dirty="0"/>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dirty="0"/>
          </a:p>
        </p:txBody>
      </p:sp>
    </p:spTree>
    <p:extLst>
      <p:ext uri="{BB962C8B-B14F-4D97-AF65-F5344CB8AC3E}">
        <p14:creationId xmlns:p14="http://schemas.microsoft.com/office/powerpoint/2010/main" val="2380288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5/2/2024</a:t>
            </a:fld>
            <a:endParaRPr lang="en-US" dirty="0"/>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dirty="0"/>
          </a:p>
        </p:txBody>
      </p:sp>
    </p:spTree>
    <p:extLst>
      <p:ext uri="{BB962C8B-B14F-4D97-AF65-F5344CB8AC3E}">
        <p14:creationId xmlns:p14="http://schemas.microsoft.com/office/powerpoint/2010/main" val="28366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5/2/2024</a:t>
            </a:fld>
            <a:endParaRPr lang="en-US" dirty="0"/>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dirty="0"/>
          </a:p>
        </p:txBody>
      </p:sp>
    </p:spTree>
    <p:extLst>
      <p:ext uri="{BB962C8B-B14F-4D97-AF65-F5344CB8AC3E}">
        <p14:creationId xmlns:p14="http://schemas.microsoft.com/office/powerpoint/2010/main" val="4169237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5/2/2024</a:t>
            </a:fld>
            <a:endParaRPr lang="en-US" dirty="0"/>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dirty="0"/>
          </a:p>
        </p:txBody>
      </p:sp>
    </p:spTree>
    <p:extLst>
      <p:ext uri="{BB962C8B-B14F-4D97-AF65-F5344CB8AC3E}">
        <p14:creationId xmlns:p14="http://schemas.microsoft.com/office/powerpoint/2010/main" val="3051885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F07CD3FD-BE54-4400-942B-C6C15AA73DFD}" type="datetimeFigureOut">
              <a:rPr lang="en-US" smtClean="0"/>
              <a:t>5/2/2024</a:t>
            </a:fld>
            <a:endParaRPr lang="en-US" dirty="0"/>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A4C0CD32-A6C8-4BA5-B3DF-D8325E32CAA4}" type="slidenum">
              <a:rPr lang="en-US" smtClean="0"/>
              <a:t>‹#›</a:t>
            </a:fld>
            <a:endParaRPr lang="en-US" dirty="0"/>
          </a:p>
        </p:txBody>
      </p:sp>
      <p:cxnSp>
        <p:nvCxnSpPr>
          <p:cNvPr id="7" name="Straight Connector 6">
            <a:extLst>
              <a:ext uri="{FF2B5EF4-FFF2-40B4-BE49-F238E27FC236}">
                <a16:creationId xmlns:a16="http://schemas.microsoft.com/office/drawing/2014/main" id="{F209B62C-3402-4623-9A7C-AA048B56F8C3}"/>
              </a:ext>
            </a:extLst>
          </p:cNvPr>
          <p:cNvCxnSpPr>
            <a:cxnSpLocks/>
          </p:cNvCxnSpPr>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0727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Notebooks and office supplies">
            <a:extLst>
              <a:ext uri="{FF2B5EF4-FFF2-40B4-BE49-F238E27FC236}">
                <a16:creationId xmlns:a16="http://schemas.microsoft.com/office/drawing/2014/main" id="{02301631-9F91-83B2-75CD-042B10078E35}"/>
              </a:ext>
            </a:extLst>
          </p:cNvPr>
          <p:cNvPicPr>
            <a:picLocks noChangeAspect="1"/>
          </p:cNvPicPr>
          <p:nvPr/>
        </p:nvPicPr>
        <p:blipFill>
          <a:blip r:embed="rId3">
            <a:extLst>
              <a:ext uri="{28A0092B-C50C-407E-A947-70E740481C1C}">
                <a14:useLocalDpi xmlns:a14="http://schemas.microsoft.com/office/drawing/2010/main" val="0"/>
              </a:ext>
            </a:extLst>
          </a:blip>
          <a:srcRect t="8598" b="8598"/>
          <a:stretch/>
        </p:blipFill>
        <p:spPr>
          <a:xfrm>
            <a:off x="20" y="10"/>
            <a:ext cx="12191979" cy="6857989"/>
          </a:xfrm>
          <a:prstGeom prst="rect">
            <a:avLst/>
          </a:prstGeom>
        </p:spPr>
      </p:pic>
      <p:sp>
        <p:nvSpPr>
          <p:cNvPr id="2" name="Title 1">
            <a:extLst>
              <a:ext uri="{FF2B5EF4-FFF2-40B4-BE49-F238E27FC236}">
                <a16:creationId xmlns:a16="http://schemas.microsoft.com/office/drawing/2014/main" id="{E0F0E1E9-CDCA-F2C0-7C83-F6DAA5610CB9}"/>
              </a:ext>
            </a:extLst>
          </p:cNvPr>
          <p:cNvSpPr>
            <a:spLocks noGrp="1"/>
          </p:cNvSpPr>
          <p:nvPr>
            <p:ph type="title" idx="4294967295"/>
          </p:nvPr>
        </p:nvSpPr>
        <p:spPr>
          <a:xfrm>
            <a:off x="743232" y="671551"/>
            <a:ext cx="9717088" cy="3427413"/>
          </a:xfrm>
        </p:spPr>
        <p:txBody>
          <a:bodyPr vert="horz" lIns="91440" tIns="45720" rIns="91440" bIns="45720" rtlCol="0" anchor="t">
            <a:normAutofit/>
          </a:bodyPr>
          <a:lstStyle/>
          <a:p>
            <a:r>
              <a:rPr lang="en-US" dirty="0">
                <a:solidFill>
                  <a:srgbClr val="FFFFFF"/>
                </a:solidFill>
              </a:rPr>
              <a:t>Danielle Carney</a:t>
            </a:r>
            <a:br>
              <a:rPr lang="en-US" dirty="0">
                <a:solidFill>
                  <a:srgbClr val="FFFFFF"/>
                </a:solidFill>
              </a:rPr>
            </a:br>
            <a:r>
              <a:rPr lang="en-US" dirty="0">
                <a:solidFill>
                  <a:srgbClr val="FFFFFF"/>
                </a:solidFill>
              </a:rPr>
              <a:t>Learning and Development Presentation</a:t>
            </a:r>
          </a:p>
        </p:txBody>
      </p:sp>
    </p:spTree>
    <p:extLst>
      <p:ext uri="{BB962C8B-B14F-4D97-AF65-F5344CB8AC3E}">
        <p14:creationId xmlns:p14="http://schemas.microsoft.com/office/powerpoint/2010/main" val="178436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209B62C-3402-4623-9A7C-AA048B56F8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6D8A424-4745-E322-191C-9EB2ED9D2863}"/>
              </a:ext>
            </a:extLst>
          </p:cNvPr>
          <p:cNvSpPr>
            <a:spLocks noGrp="1"/>
          </p:cNvSpPr>
          <p:nvPr>
            <p:ph type="title"/>
          </p:nvPr>
        </p:nvSpPr>
        <p:spPr>
          <a:xfrm>
            <a:off x="640080" y="1371600"/>
            <a:ext cx="5737859" cy="1097280"/>
          </a:xfrm>
        </p:spPr>
        <p:txBody>
          <a:bodyPr vert="horz" lIns="91440" tIns="45720" rIns="91440" bIns="45720" rtlCol="0" anchor="t">
            <a:normAutofit/>
          </a:bodyPr>
          <a:lstStyle/>
          <a:p>
            <a:pPr>
              <a:lnSpc>
                <a:spcPct val="90000"/>
              </a:lnSpc>
            </a:pPr>
            <a:r>
              <a:rPr lang="en-US" sz="3400" kern="1200" dirty="0">
                <a:solidFill>
                  <a:schemeClr val="tx1"/>
                </a:solidFill>
                <a:latin typeface="+mj-lt"/>
                <a:ea typeface="+mj-ea"/>
                <a:cs typeface="+mj-cs"/>
              </a:rPr>
              <a:t>Module 5: Decision Making and Problem Solving</a:t>
            </a:r>
          </a:p>
        </p:txBody>
      </p:sp>
      <p:cxnSp>
        <p:nvCxnSpPr>
          <p:cNvPr id="14" name="Straight Connector 13">
            <a:extLst>
              <a:ext uri="{FF2B5EF4-FFF2-40B4-BE49-F238E27FC236}">
                <a16:creationId xmlns:a16="http://schemas.microsoft.com/office/drawing/2014/main" id="{753FE100-D0AB-4AE2-824B-60CFA31EC6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3B91BDD2-6168-F860-A37D-6EC296721A4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40080" y="2633236"/>
            <a:ext cx="5737860" cy="3666980"/>
          </a:xfrm>
        </p:spPr>
        <p:txBody>
          <a:bodyPr>
            <a:normAutofit/>
          </a:bodyPr>
          <a:lstStyle/>
          <a:p>
            <a:pPr marL="0" indent="0">
              <a:lnSpc>
                <a:spcPct val="110000"/>
              </a:lnSpc>
              <a:spcBef>
                <a:spcPts val="2500"/>
              </a:spcBef>
              <a:buNone/>
            </a:pPr>
            <a:r>
              <a:rPr lang="en-US" sz="1200" b="1" dirty="0"/>
              <a:t>Decision Making</a:t>
            </a:r>
          </a:p>
          <a:p>
            <a:pPr marL="0" lvl="1" indent="0">
              <a:lnSpc>
                <a:spcPct val="110000"/>
              </a:lnSpc>
              <a:buNone/>
            </a:pPr>
            <a:r>
              <a:rPr lang="en-US" sz="1200" dirty="0"/>
              <a:t>We will explore different approaches to decision making, including rational and intuitive decision making.</a:t>
            </a:r>
          </a:p>
          <a:p>
            <a:pPr marL="0" indent="0">
              <a:lnSpc>
                <a:spcPct val="110000"/>
              </a:lnSpc>
              <a:spcBef>
                <a:spcPts val="2500"/>
              </a:spcBef>
              <a:buNone/>
            </a:pPr>
            <a:r>
              <a:rPr lang="en-US" sz="1200" b="1" dirty="0"/>
              <a:t>Problem Solving</a:t>
            </a:r>
          </a:p>
          <a:p>
            <a:pPr marL="0" lvl="1" indent="0">
              <a:lnSpc>
                <a:spcPct val="110000"/>
              </a:lnSpc>
              <a:buNone/>
            </a:pPr>
            <a:r>
              <a:rPr lang="en-US" sz="1200" dirty="0"/>
              <a:t>We will explore different approaches to problem solving, including creative problem solving, root cause analysis, and the scientific method.</a:t>
            </a:r>
          </a:p>
          <a:p>
            <a:pPr marL="0" indent="0">
              <a:lnSpc>
                <a:spcPct val="110000"/>
              </a:lnSpc>
              <a:spcBef>
                <a:spcPts val="2500"/>
              </a:spcBef>
              <a:buNone/>
            </a:pPr>
            <a:r>
              <a:rPr lang="en-US" sz="1200" b="1" dirty="0"/>
              <a:t>Creative Solutions</a:t>
            </a:r>
          </a:p>
          <a:p>
            <a:pPr marL="0" lvl="1" indent="0">
              <a:lnSpc>
                <a:spcPct val="110000"/>
              </a:lnSpc>
              <a:buNone/>
            </a:pPr>
            <a:r>
              <a:rPr lang="en-US" sz="1200" dirty="0"/>
              <a:t>We will explore different techniques for generating creative solutions, including brainstorming, mind mapping, and lateral thinking.</a:t>
            </a:r>
          </a:p>
        </p:txBody>
      </p:sp>
      <p:pic>
        <p:nvPicPr>
          <p:cNvPr id="5" name="Content Placeholder 4" descr="question">
            <a:extLst>
              <a:ext uri="{FF2B5EF4-FFF2-40B4-BE49-F238E27FC236}">
                <a16:creationId xmlns:a16="http://schemas.microsoft.com/office/drawing/2014/main" id="{A326E6AC-89BA-4F8B-B774-0D6A5E219730}"/>
              </a:ext>
            </a:extLst>
          </p:cNvPr>
          <p:cNvPicPr>
            <a:picLocks noGrp="1" noChangeAspect="1"/>
          </p:cNvPicPr>
          <p:nvPr>
            <p:ph sz="half" idx="1"/>
          </p:nvPr>
        </p:nvPicPr>
        <p:blipFill>
          <a:blip r:embed="rId3"/>
          <a:stretch>
            <a:fillRect/>
          </a:stretch>
        </p:blipFill>
        <p:spPr>
          <a:xfrm>
            <a:off x="7182035" y="914400"/>
            <a:ext cx="4322117" cy="5385816"/>
          </a:xfrm>
          <a:prstGeom prst="rect">
            <a:avLst/>
          </a:prstGeom>
        </p:spPr>
      </p:pic>
    </p:spTree>
    <p:extLst>
      <p:ext uri="{BB962C8B-B14F-4D97-AF65-F5344CB8AC3E}">
        <p14:creationId xmlns:p14="http://schemas.microsoft.com/office/powerpoint/2010/main" val="133757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209B62C-3402-4623-9A7C-AA048B56F8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62DA4B-18BB-C53F-E543-55618B445142}"/>
              </a:ext>
            </a:extLst>
          </p:cNvPr>
          <p:cNvSpPr>
            <a:spLocks noGrp="1"/>
          </p:cNvSpPr>
          <p:nvPr>
            <p:ph type="title"/>
          </p:nvPr>
        </p:nvSpPr>
        <p:spPr>
          <a:xfrm>
            <a:off x="5029200" y="914400"/>
            <a:ext cx="6501810" cy="1097280"/>
          </a:xfrm>
        </p:spPr>
        <p:txBody>
          <a:bodyPr vert="horz" lIns="91440" tIns="45720" rIns="91440" bIns="45720" rtlCol="0" anchor="t">
            <a:normAutofit/>
          </a:bodyPr>
          <a:lstStyle/>
          <a:p>
            <a:pPr>
              <a:lnSpc>
                <a:spcPct val="90000"/>
              </a:lnSpc>
            </a:pPr>
            <a:r>
              <a:rPr lang="en-US" sz="3400" kern="1200" dirty="0">
                <a:solidFill>
                  <a:schemeClr val="tx1"/>
                </a:solidFill>
                <a:latin typeface="+mj-lt"/>
                <a:ea typeface="+mj-ea"/>
                <a:cs typeface="+mj-cs"/>
              </a:rPr>
              <a:t>Module 6: Leading Change and Innovation</a:t>
            </a:r>
          </a:p>
        </p:txBody>
      </p:sp>
      <p:pic>
        <p:nvPicPr>
          <p:cNvPr id="5" name="Content Placeholder 4" descr="Colleagues celebrating">
            <a:extLst>
              <a:ext uri="{FF2B5EF4-FFF2-40B4-BE49-F238E27FC236}">
                <a16:creationId xmlns:a16="http://schemas.microsoft.com/office/drawing/2014/main" id="{B723A71D-8A9A-4AFD-8254-632C4C7D577E}"/>
              </a:ext>
            </a:extLst>
          </p:cNvPr>
          <p:cNvPicPr>
            <a:picLocks noGrp="1" noChangeAspect="1"/>
          </p:cNvPicPr>
          <p:nvPr>
            <p:ph sz="half" idx="1"/>
          </p:nvPr>
        </p:nvPicPr>
        <p:blipFill rotWithShape="1">
          <a:blip r:embed="rId3"/>
          <a:srcRect l="18592" r="26341" b="2"/>
          <a:stretch/>
        </p:blipFill>
        <p:spPr>
          <a:xfrm>
            <a:off x="20" y="914399"/>
            <a:ext cx="4416532" cy="5353523"/>
          </a:xfrm>
          <a:prstGeom prst="rect">
            <a:avLst/>
          </a:prstGeom>
        </p:spPr>
      </p:pic>
      <p:cxnSp>
        <p:nvCxnSpPr>
          <p:cNvPr id="14" name="Straight Connector 13">
            <a:extLst>
              <a:ext uri="{FF2B5EF4-FFF2-40B4-BE49-F238E27FC236}">
                <a16:creationId xmlns:a16="http://schemas.microsoft.com/office/drawing/2014/main" id="{08052531-D50B-3899-B150-D05525F4F2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0" y="6267922"/>
            <a:ext cx="4416552" cy="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09B72AD4-FD32-5BFD-C7E1-DEA689895C0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029200" y="2176036"/>
            <a:ext cx="6501810" cy="4121885"/>
          </a:xfrm>
        </p:spPr>
        <p:txBody>
          <a:bodyPr>
            <a:normAutofit/>
          </a:bodyPr>
          <a:lstStyle/>
          <a:p>
            <a:pPr marL="0" indent="0">
              <a:spcBef>
                <a:spcPts val="2500"/>
              </a:spcBef>
              <a:buNone/>
            </a:pPr>
            <a:r>
              <a:rPr lang="en-US" sz="1400" b="1" dirty="0"/>
              <a:t>Importance of Change and Innovation</a:t>
            </a:r>
          </a:p>
          <a:p>
            <a:pPr marL="0" lvl="1" indent="0">
              <a:buNone/>
            </a:pPr>
            <a:r>
              <a:rPr lang="en-US" sz="1400" dirty="0"/>
              <a:t>Understand innovation in leadership and how it  drives growth and success.</a:t>
            </a:r>
          </a:p>
          <a:p>
            <a:pPr marL="0" indent="0">
              <a:spcBef>
                <a:spcPts val="2500"/>
              </a:spcBef>
              <a:buNone/>
            </a:pPr>
            <a:r>
              <a:rPr lang="en-US" sz="1400" b="1" dirty="0"/>
              <a:t>Techniques for Leading Change</a:t>
            </a:r>
          </a:p>
          <a:p>
            <a:pPr marL="0" lvl="1" indent="0">
              <a:buNone/>
            </a:pPr>
            <a:r>
              <a:rPr lang="en-US" sz="1400" dirty="0"/>
              <a:t>Identify the different techniques for leading change and managing resistance using effective communication.</a:t>
            </a:r>
          </a:p>
          <a:p>
            <a:pPr marL="0" indent="0">
              <a:spcBef>
                <a:spcPts val="2500"/>
              </a:spcBef>
              <a:buNone/>
            </a:pPr>
            <a:r>
              <a:rPr lang="en-US" sz="1400" b="1" dirty="0"/>
              <a:t>Fostering a Culture of Innovation</a:t>
            </a:r>
          </a:p>
          <a:p>
            <a:pPr marL="0" lvl="1" indent="0">
              <a:buNone/>
            </a:pPr>
            <a:r>
              <a:rPr lang="en-US" sz="1400" dirty="0"/>
              <a:t>Identify and understand how to create environment that encourages creativity and risk-taking.</a:t>
            </a:r>
          </a:p>
        </p:txBody>
      </p:sp>
    </p:spTree>
    <p:extLst>
      <p:ext uri="{BB962C8B-B14F-4D97-AF65-F5344CB8AC3E}">
        <p14:creationId xmlns:p14="http://schemas.microsoft.com/office/powerpoint/2010/main" val="246220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209B62C-3402-4623-9A7C-AA048B56F8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9B98572-7657-4F4F-4B04-0E6C24C5979E}"/>
              </a:ext>
            </a:extLst>
          </p:cNvPr>
          <p:cNvSpPr>
            <a:spLocks noGrp="1"/>
          </p:cNvSpPr>
          <p:nvPr>
            <p:ph type="title"/>
          </p:nvPr>
        </p:nvSpPr>
        <p:spPr>
          <a:xfrm>
            <a:off x="5029200" y="914400"/>
            <a:ext cx="6501810" cy="1097280"/>
          </a:xfrm>
        </p:spPr>
        <p:txBody>
          <a:bodyPr vert="horz" lIns="91440" tIns="45720" rIns="91440" bIns="45720" rtlCol="0" anchor="t">
            <a:normAutofit/>
          </a:bodyPr>
          <a:lstStyle/>
          <a:p>
            <a:pPr>
              <a:lnSpc>
                <a:spcPct val="90000"/>
              </a:lnSpc>
            </a:pPr>
            <a:r>
              <a:rPr lang="en-US" sz="3400" kern="1200" dirty="0">
                <a:solidFill>
                  <a:schemeClr val="tx1"/>
                </a:solidFill>
                <a:latin typeface="+mj-lt"/>
                <a:ea typeface="+mj-ea"/>
                <a:cs typeface="+mj-cs"/>
              </a:rPr>
              <a:t>Module 7: Coaching and Mentoring</a:t>
            </a:r>
          </a:p>
        </p:txBody>
      </p:sp>
      <p:pic>
        <p:nvPicPr>
          <p:cNvPr id="5" name="Content Placeholder 4" descr="Mature handsome smiling grey-haired businessman with beard presenting ideas to young redhead businessman in a board room.">
            <a:extLst>
              <a:ext uri="{FF2B5EF4-FFF2-40B4-BE49-F238E27FC236}">
                <a16:creationId xmlns:a16="http://schemas.microsoft.com/office/drawing/2014/main" id="{6165B288-4CE5-49FE-81BE-2FD32184BD05}"/>
              </a:ext>
            </a:extLst>
          </p:cNvPr>
          <p:cNvPicPr>
            <a:picLocks noGrp="1" noChangeAspect="1"/>
          </p:cNvPicPr>
          <p:nvPr>
            <p:ph sz="half" idx="1"/>
          </p:nvPr>
        </p:nvPicPr>
        <p:blipFill rotWithShape="1">
          <a:blip r:embed="rId3"/>
          <a:srcRect l="14769" r="30165" b="2"/>
          <a:stretch/>
        </p:blipFill>
        <p:spPr>
          <a:xfrm>
            <a:off x="20" y="914399"/>
            <a:ext cx="4416532" cy="5353523"/>
          </a:xfrm>
          <a:prstGeom prst="rect">
            <a:avLst/>
          </a:prstGeom>
        </p:spPr>
      </p:pic>
      <p:cxnSp>
        <p:nvCxnSpPr>
          <p:cNvPr id="14" name="Straight Connector 13">
            <a:extLst>
              <a:ext uri="{FF2B5EF4-FFF2-40B4-BE49-F238E27FC236}">
                <a16:creationId xmlns:a16="http://schemas.microsoft.com/office/drawing/2014/main" id="{08052531-D50B-3899-B150-D05525F4F2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0" y="6267922"/>
            <a:ext cx="4416552" cy="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27BFE1D8-D156-96E3-DD58-D0D1ECE7D8F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029200" y="2176036"/>
            <a:ext cx="6501810" cy="4121885"/>
          </a:xfrm>
        </p:spPr>
        <p:txBody>
          <a:bodyPr>
            <a:normAutofit/>
          </a:bodyPr>
          <a:lstStyle/>
          <a:p>
            <a:pPr marL="0" indent="0">
              <a:spcBef>
                <a:spcPts val="2500"/>
              </a:spcBef>
              <a:buNone/>
            </a:pPr>
            <a:r>
              <a:rPr lang="en-US" sz="1400" b="1" dirty="0"/>
              <a:t>Benefits of Coaching and Mentoring</a:t>
            </a:r>
          </a:p>
          <a:p>
            <a:pPr marL="0" lvl="1" indent="0">
              <a:buNone/>
            </a:pPr>
            <a:r>
              <a:rPr lang="en-US" sz="1400" dirty="0"/>
              <a:t>Coaching and mentoring have numerous benefits, including improved performance, increased job satisfaction, and enhanced personal and professional growth.</a:t>
            </a:r>
          </a:p>
          <a:p>
            <a:pPr marL="0" indent="0">
              <a:spcBef>
                <a:spcPts val="2500"/>
              </a:spcBef>
              <a:buNone/>
            </a:pPr>
            <a:r>
              <a:rPr lang="en-US" sz="1400" b="1" dirty="0"/>
              <a:t>Effective Feedback Techniques</a:t>
            </a:r>
          </a:p>
          <a:p>
            <a:pPr marL="0" lvl="1" indent="0">
              <a:lnSpc>
                <a:spcPct val="100000"/>
              </a:lnSpc>
              <a:buNone/>
            </a:pPr>
            <a:r>
              <a:rPr lang="en-US" sz="1400" dirty="0"/>
              <a:t>Establish across the board regular check-in points for both mentors and mentees to assess the program  and address any challenges. Create a formal feedback system to gather data and adjust the program as needed.</a:t>
            </a:r>
          </a:p>
          <a:p>
            <a:pPr marL="0" indent="0">
              <a:spcBef>
                <a:spcPts val="2500"/>
              </a:spcBef>
              <a:buNone/>
            </a:pPr>
            <a:r>
              <a:rPr lang="en-US" sz="1400" b="1" dirty="0"/>
              <a:t>Skills and Techniques for Coaching and Mentoring</a:t>
            </a:r>
          </a:p>
          <a:p>
            <a:pPr marL="0" lvl="1" indent="0">
              <a:buNone/>
            </a:pPr>
            <a:r>
              <a:rPr lang="en-US" sz="1400" dirty="0"/>
              <a:t>Understand the numerous different skills required to create a mentoring and coaching system within your team. Identify techniques to create success through coaching. </a:t>
            </a:r>
          </a:p>
        </p:txBody>
      </p:sp>
    </p:spTree>
    <p:extLst>
      <p:ext uri="{BB962C8B-B14F-4D97-AF65-F5344CB8AC3E}">
        <p14:creationId xmlns:p14="http://schemas.microsoft.com/office/powerpoint/2010/main" val="107652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209B62C-3402-4623-9A7C-AA048B56F8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6D8A424-4745-E322-191C-9EB2ED9D2863}"/>
              </a:ext>
            </a:extLst>
          </p:cNvPr>
          <p:cNvSpPr>
            <a:spLocks noGrp="1"/>
          </p:cNvSpPr>
          <p:nvPr>
            <p:ph type="title"/>
          </p:nvPr>
        </p:nvSpPr>
        <p:spPr>
          <a:xfrm>
            <a:off x="640080" y="1371600"/>
            <a:ext cx="5737859" cy="1097280"/>
          </a:xfrm>
        </p:spPr>
        <p:txBody>
          <a:bodyPr vert="horz" lIns="91440" tIns="45720" rIns="91440" bIns="45720" rtlCol="0" anchor="t">
            <a:normAutofit/>
          </a:bodyPr>
          <a:lstStyle/>
          <a:p>
            <a:pPr>
              <a:lnSpc>
                <a:spcPct val="90000"/>
              </a:lnSpc>
            </a:pPr>
            <a:r>
              <a:rPr lang="en-US" sz="3400" kern="1200" dirty="0">
                <a:solidFill>
                  <a:schemeClr val="tx1"/>
                </a:solidFill>
                <a:latin typeface="+mj-lt"/>
                <a:ea typeface="+mj-ea"/>
                <a:cs typeface="+mj-cs"/>
              </a:rPr>
              <a:t>Module 8: Leading with Integrity and Ethics</a:t>
            </a:r>
          </a:p>
        </p:txBody>
      </p:sp>
      <p:cxnSp>
        <p:nvCxnSpPr>
          <p:cNvPr id="14" name="Straight Connector 13">
            <a:extLst>
              <a:ext uri="{FF2B5EF4-FFF2-40B4-BE49-F238E27FC236}">
                <a16:creationId xmlns:a16="http://schemas.microsoft.com/office/drawing/2014/main" id="{753FE100-D0AB-4AE2-824B-60CFA31EC6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3B91BDD2-6168-F860-A37D-6EC296721A4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40080" y="2633236"/>
            <a:ext cx="5737860" cy="3666980"/>
          </a:xfrm>
        </p:spPr>
        <p:txBody>
          <a:bodyPr>
            <a:normAutofit/>
          </a:bodyPr>
          <a:lstStyle/>
          <a:p>
            <a:pPr marL="0" indent="0">
              <a:lnSpc>
                <a:spcPct val="110000"/>
              </a:lnSpc>
              <a:spcBef>
                <a:spcPts val="2500"/>
              </a:spcBef>
              <a:buNone/>
            </a:pPr>
            <a:r>
              <a:rPr lang="en-US" sz="1200" b="1" dirty="0"/>
              <a:t>Upholding Ethical Standards</a:t>
            </a:r>
          </a:p>
          <a:p>
            <a:pPr marL="0" lvl="1" indent="0">
              <a:lnSpc>
                <a:spcPct val="110000"/>
              </a:lnSpc>
              <a:buNone/>
            </a:pPr>
            <a:r>
              <a:rPr lang="en-US" sz="1200" dirty="0"/>
              <a:t>Understand why ethical standards are essential for building trust and maintaining the respect and confidence of stakeholders</a:t>
            </a:r>
          </a:p>
          <a:p>
            <a:pPr marL="0" lvl="1" indent="0">
              <a:lnSpc>
                <a:spcPct val="110000"/>
              </a:lnSpc>
              <a:buNone/>
            </a:pPr>
            <a:endParaRPr lang="en-US" sz="1200" b="1" dirty="0"/>
          </a:p>
          <a:p>
            <a:pPr marL="0" lvl="1" indent="0">
              <a:lnSpc>
                <a:spcPct val="110000"/>
              </a:lnSpc>
              <a:buNone/>
            </a:pPr>
            <a:r>
              <a:rPr lang="en-US" sz="1200" b="1" dirty="0"/>
              <a:t>Building Trust through Integrity and Transparency</a:t>
            </a:r>
          </a:p>
          <a:p>
            <a:pPr marL="0" lvl="1" indent="0">
              <a:lnSpc>
                <a:spcPct val="110000"/>
              </a:lnSpc>
              <a:buNone/>
            </a:pPr>
            <a:r>
              <a:rPr lang="en-US" sz="1200" dirty="0"/>
              <a:t>Create an understanding of why and how leaders earn trust by demonstrating honesty, and integrity by example in their actions and communications.</a:t>
            </a:r>
          </a:p>
          <a:p>
            <a:pPr marL="0" lvl="1" indent="0">
              <a:lnSpc>
                <a:spcPct val="110000"/>
              </a:lnSpc>
              <a:buNone/>
            </a:pPr>
            <a:endParaRPr lang="en-US" sz="1200" b="1" dirty="0"/>
          </a:p>
          <a:p>
            <a:pPr marL="0" lvl="1" indent="0">
              <a:lnSpc>
                <a:spcPct val="110000"/>
              </a:lnSpc>
              <a:buNone/>
            </a:pPr>
            <a:r>
              <a:rPr lang="en-US" sz="1200" b="1" dirty="0"/>
              <a:t>Handling Ethical Dilemmas and Making Principled Decisions</a:t>
            </a:r>
          </a:p>
          <a:p>
            <a:pPr marL="0" lvl="1" indent="0">
              <a:lnSpc>
                <a:spcPct val="110000"/>
              </a:lnSpc>
              <a:buNone/>
            </a:pPr>
            <a:r>
              <a:rPr lang="en-US" sz="1200" dirty="0"/>
              <a:t>We will explore how to navigate dilemmas while maintaining ethical principles and values. </a:t>
            </a:r>
          </a:p>
        </p:txBody>
      </p:sp>
      <p:pic>
        <p:nvPicPr>
          <p:cNvPr id="5" name="Content Placeholder 4" descr="Businesspeople in a team meeting">
            <a:extLst>
              <a:ext uri="{FF2B5EF4-FFF2-40B4-BE49-F238E27FC236}">
                <a16:creationId xmlns:a16="http://schemas.microsoft.com/office/drawing/2014/main" id="{A326E6AC-89BA-4F8B-B774-0D6A5E21973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a:stretch/>
        </p:blipFill>
        <p:spPr>
          <a:xfrm>
            <a:off x="6655308" y="914400"/>
            <a:ext cx="5536692" cy="5385816"/>
          </a:xfrm>
          <a:prstGeom prst="rect">
            <a:avLst/>
          </a:prstGeom>
        </p:spPr>
      </p:pic>
    </p:spTree>
    <p:extLst>
      <p:ext uri="{BB962C8B-B14F-4D97-AF65-F5344CB8AC3E}">
        <p14:creationId xmlns:p14="http://schemas.microsoft.com/office/powerpoint/2010/main" val="314734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209B62C-3402-4623-9A7C-AA048B56F8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C5F4BC-5E09-E137-F58A-4438340922A9}"/>
              </a:ext>
            </a:extLst>
          </p:cNvPr>
          <p:cNvSpPr>
            <a:spLocks noGrp="1"/>
          </p:cNvSpPr>
          <p:nvPr>
            <p:ph type="title"/>
          </p:nvPr>
        </p:nvSpPr>
        <p:spPr>
          <a:xfrm>
            <a:off x="5029200" y="914400"/>
            <a:ext cx="6501810" cy="1097280"/>
          </a:xfrm>
        </p:spPr>
        <p:txBody>
          <a:bodyPr vert="horz" lIns="91440" tIns="45720" rIns="91440" bIns="45720" rtlCol="0" anchor="t">
            <a:normAutofit/>
          </a:bodyPr>
          <a:lstStyle/>
          <a:p>
            <a:pPr>
              <a:lnSpc>
                <a:spcPct val="90000"/>
              </a:lnSpc>
            </a:pPr>
            <a:r>
              <a:rPr lang="en-US" sz="3400" kern="1200" dirty="0">
                <a:solidFill>
                  <a:schemeClr val="tx1"/>
                </a:solidFill>
                <a:latin typeface="+mj-lt"/>
                <a:ea typeface="+mj-ea"/>
                <a:cs typeface="+mj-cs"/>
              </a:rPr>
              <a:t>Module 9: Managing Performance and Accountability</a:t>
            </a:r>
          </a:p>
        </p:txBody>
      </p:sp>
      <p:pic>
        <p:nvPicPr>
          <p:cNvPr id="5" name="Content Placeholder 4" descr="Colleagues reviewing documents">
            <a:extLst>
              <a:ext uri="{FF2B5EF4-FFF2-40B4-BE49-F238E27FC236}">
                <a16:creationId xmlns:a16="http://schemas.microsoft.com/office/drawing/2014/main" id="{E342961C-6EB0-4E19-BFC7-2BFE3C0A7C86}"/>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22482" r="22482"/>
          <a:stretch/>
        </p:blipFill>
        <p:spPr>
          <a:xfrm>
            <a:off x="20" y="914399"/>
            <a:ext cx="4416532" cy="5353523"/>
          </a:xfrm>
          <a:prstGeom prst="rect">
            <a:avLst/>
          </a:prstGeom>
        </p:spPr>
      </p:pic>
      <p:cxnSp>
        <p:nvCxnSpPr>
          <p:cNvPr id="14" name="Straight Connector 13">
            <a:extLst>
              <a:ext uri="{FF2B5EF4-FFF2-40B4-BE49-F238E27FC236}">
                <a16:creationId xmlns:a16="http://schemas.microsoft.com/office/drawing/2014/main" id="{08052531-D50B-3899-B150-D05525F4F2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0" y="6267922"/>
            <a:ext cx="4416552" cy="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BF5CAF7E-563C-DB44-794B-3D9F0D5EF8A1}"/>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029200" y="2176036"/>
            <a:ext cx="6501810" cy="4121885"/>
          </a:xfrm>
        </p:spPr>
        <p:txBody>
          <a:bodyPr>
            <a:normAutofit/>
          </a:bodyPr>
          <a:lstStyle/>
          <a:p>
            <a:pPr marL="0" indent="0">
              <a:spcBef>
                <a:spcPts val="2500"/>
              </a:spcBef>
              <a:buNone/>
            </a:pPr>
            <a:r>
              <a:rPr lang="en-US" sz="1400" b="1" dirty="0"/>
              <a:t>Setting Clear Goals and Expectations for Performance</a:t>
            </a:r>
          </a:p>
          <a:p>
            <a:pPr marL="0" lvl="1" indent="0">
              <a:buNone/>
            </a:pPr>
            <a:r>
              <a:rPr lang="en-US" sz="1400" dirty="0"/>
              <a:t>Setting clear goals and expectations is essential for aligning individual and team efforts with organizational objectives and driving performance</a:t>
            </a:r>
          </a:p>
          <a:p>
            <a:pPr marL="0" lvl="1" indent="0">
              <a:buNone/>
            </a:pPr>
            <a:endParaRPr lang="en-US" sz="1400" b="1" dirty="0"/>
          </a:p>
          <a:p>
            <a:pPr marL="0" lvl="1" indent="0">
              <a:buNone/>
            </a:pPr>
            <a:r>
              <a:rPr lang="en-US" sz="1400" b="1" dirty="0"/>
              <a:t>Providing Regular Feedback and Performance Evaluations</a:t>
            </a:r>
          </a:p>
          <a:p>
            <a:pPr marL="0" lvl="1" indent="0">
              <a:buNone/>
            </a:pPr>
            <a:r>
              <a:rPr lang="en-US" sz="1400" dirty="0"/>
              <a:t>Create systems that are supporting employee development, encouraging continuous improvement, and exceeding performance. </a:t>
            </a:r>
          </a:p>
          <a:p>
            <a:pPr marL="0" lvl="1" indent="0">
              <a:buNone/>
            </a:pPr>
            <a:endParaRPr lang="en-US" sz="1400" b="1" dirty="0"/>
          </a:p>
          <a:p>
            <a:pPr marL="0" lvl="1" indent="0">
              <a:buNone/>
            </a:pPr>
            <a:r>
              <a:rPr lang="en-US" sz="1400" b="1" dirty="0"/>
              <a:t>Holding Individuals and Teams Accountable for Their Results</a:t>
            </a:r>
          </a:p>
          <a:p>
            <a:pPr marL="0" lvl="1" indent="0">
              <a:buNone/>
            </a:pPr>
            <a:r>
              <a:rPr lang="en-US" sz="1400" dirty="0"/>
              <a:t>Create an understanding of the importance for each team member to take responsibility for their role. </a:t>
            </a:r>
          </a:p>
        </p:txBody>
      </p:sp>
    </p:spTree>
    <p:extLst>
      <p:ext uri="{BB962C8B-B14F-4D97-AF65-F5344CB8AC3E}">
        <p14:creationId xmlns:p14="http://schemas.microsoft.com/office/powerpoint/2010/main" val="267974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fade">
                                      <p:cBhvr>
                                        <p:cTn id="13" dur="500"/>
                                        <p:tgtEl>
                                          <p:spTgt spid="4">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fade">
                                      <p:cBhvr>
                                        <p:cTn id="16" dur="500"/>
                                        <p:tgtEl>
                                          <p:spTgt spid="4">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Effect transition="in" filter="fade">
                                      <p:cBhvr>
                                        <p:cTn id="19" dur="500"/>
                                        <p:tgtEl>
                                          <p:spTgt spid="4">
                                            <p:txEl>
                                              <p:pRg st="6" end="6"/>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xEl>
                                              <p:pRg st="7" end="7"/>
                                            </p:txEl>
                                          </p:spTgt>
                                        </p:tgtEl>
                                        <p:attrNameLst>
                                          <p:attrName>style.visibility</p:attrName>
                                        </p:attrNameLst>
                                      </p:cBhvr>
                                      <p:to>
                                        <p:strVal val="visible"/>
                                      </p:to>
                                    </p:set>
                                    <p:animEffect transition="in" filter="fade">
                                      <p:cBhvr>
                                        <p:cTn id="2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209B62C-3402-4623-9A7C-AA048B56F8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388DA16-CD9C-8B46-55D4-DB964D42AB5F}"/>
              </a:ext>
            </a:extLst>
          </p:cNvPr>
          <p:cNvSpPr>
            <a:spLocks noGrp="1"/>
          </p:cNvSpPr>
          <p:nvPr>
            <p:ph type="title"/>
          </p:nvPr>
        </p:nvSpPr>
        <p:spPr>
          <a:xfrm>
            <a:off x="5029200" y="914400"/>
            <a:ext cx="6501810" cy="1097280"/>
          </a:xfrm>
        </p:spPr>
        <p:txBody>
          <a:bodyPr vert="horz" lIns="91440" tIns="45720" rIns="91440" bIns="45720" rtlCol="0" anchor="t">
            <a:normAutofit/>
          </a:bodyPr>
          <a:lstStyle/>
          <a:p>
            <a:pPr>
              <a:lnSpc>
                <a:spcPct val="90000"/>
              </a:lnSpc>
            </a:pPr>
            <a:r>
              <a:rPr lang="en-US" sz="3400" kern="1200" dirty="0">
                <a:solidFill>
                  <a:schemeClr val="tx1"/>
                </a:solidFill>
                <a:latin typeface="+mj-lt"/>
                <a:ea typeface="+mj-ea"/>
                <a:cs typeface="+mj-cs"/>
              </a:rPr>
              <a:t>Module 10: Personal Leadership Development Plan</a:t>
            </a:r>
          </a:p>
        </p:txBody>
      </p:sp>
      <p:pic>
        <p:nvPicPr>
          <p:cNvPr id="5" name="Content Placeholder 4" descr="Writing an appointment on a paper agenda">
            <a:extLst>
              <a:ext uri="{FF2B5EF4-FFF2-40B4-BE49-F238E27FC236}">
                <a16:creationId xmlns:a16="http://schemas.microsoft.com/office/drawing/2014/main" id="{83274564-852B-4A63-B46B-F61EAD01522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22507" r="22507"/>
          <a:stretch/>
        </p:blipFill>
        <p:spPr>
          <a:xfrm>
            <a:off x="20" y="914399"/>
            <a:ext cx="4416532" cy="5353523"/>
          </a:xfrm>
          <a:prstGeom prst="rect">
            <a:avLst/>
          </a:prstGeom>
        </p:spPr>
      </p:pic>
      <p:cxnSp>
        <p:nvCxnSpPr>
          <p:cNvPr id="14" name="Straight Connector 13">
            <a:extLst>
              <a:ext uri="{FF2B5EF4-FFF2-40B4-BE49-F238E27FC236}">
                <a16:creationId xmlns:a16="http://schemas.microsoft.com/office/drawing/2014/main" id="{08052531-D50B-3899-B150-D05525F4F2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0" y="6267922"/>
            <a:ext cx="4416552" cy="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35667C01-7C45-3C6D-A780-7F7F36789671}"/>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029200" y="2176036"/>
            <a:ext cx="6501810" cy="4121885"/>
          </a:xfrm>
        </p:spPr>
        <p:txBody>
          <a:bodyPr>
            <a:normAutofit/>
          </a:bodyPr>
          <a:lstStyle/>
          <a:p>
            <a:pPr marL="0" indent="0">
              <a:spcBef>
                <a:spcPts val="2500"/>
              </a:spcBef>
              <a:buNone/>
            </a:pPr>
            <a:r>
              <a:rPr lang="en-US" sz="1400" b="1" dirty="0"/>
              <a:t>Reflecting on Key Learning and Insights from the Course</a:t>
            </a:r>
          </a:p>
          <a:p>
            <a:pPr marL="0" lvl="1" indent="0">
              <a:buNone/>
            </a:pPr>
            <a:r>
              <a:rPr lang="en-US" sz="1400" dirty="0"/>
              <a:t>Reflecting on key learnings and insights from the course. </a:t>
            </a:r>
          </a:p>
          <a:p>
            <a:pPr marL="0" lvl="1" indent="0">
              <a:buNone/>
            </a:pPr>
            <a:endParaRPr lang="en-US" sz="1400" b="1" dirty="0"/>
          </a:p>
          <a:p>
            <a:pPr marL="0" lvl="1" indent="0">
              <a:buNone/>
            </a:pPr>
            <a:r>
              <a:rPr lang="en-US" sz="1400" b="1" dirty="0"/>
              <a:t>Setting Personal Goals for Ongoing Leadership Development</a:t>
            </a:r>
          </a:p>
          <a:p>
            <a:pPr marL="0" lvl="1" indent="0">
              <a:buNone/>
            </a:pPr>
            <a:r>
              <a:rPr lang="en-US" sz="1400" dirty="0"/>
              <a:t>Setting personal goals for ongoing leadership development.</a:t>
            </a:r>
          </a:p>
          <a:p>
            <a:pPr marL="0" lvl="1" indent="0">
              <a:buNone/>
            </a:pPr>
            <a:endParaRPr lang="en-US" sz="1400" b="1" dirty="0"/>
          </a:p>
          <a:p>
            <a:pPr marL="0" lvl="1" indent="0">
              <a:buNone/>
            </a:pPr>
            <a:r>
              <a:rPr lang="en-US" sz="1400" b="1" dirty="0"/>
              <a:t>Creating a Personalized Action Plan</a:t>
            </a:r>
          </a:p>
          <a:p>
            <a:pPr marL="0" lvl="1" indent="0">
              <a:buNone/>
            </a:pPr>
            <a:r>
              <a:rPr lang="en-US" sz="1400" dirty="0"/>
              <a:t>Creating a personalized action plan helps you translate your goals and insights into concrete actions and strategies for implementing leadership strategies in the workplace.</a:t>
            </a:r>
          </a:p>
        </p:txBody>
      </p:sp>
    </p:spTree>
    <p:extLst>
      <p:ext uri="{BB962C8B-B14F-4D97-AF65-F5344CB8AC3E}">
        <p14:creationId xmlns:p14="http://schemas.microsoft.com/office/powerpoint/2010/main" val="46195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animEffect transition="in" filter="fade">
                                      <p:cBhvr>
                                        <p:cTn id="23" dur="500"/>
                                        <p:tgtEl>
                                          <p:spTgt spid="4">
                                            <p:txEl>
                                              <p:pRg st="6" end="6"/>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fade">
                                      <p:cBhvr>
                                        <p:cTn id="2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0B7D7C-E791-76D5-BDD3-2F87FC37F0A4}"/>
              </a:ext>
            </a:extLst>
          </p:cNvPr>
          <p:cNvSpPr>
            <a:spLocks noGrp="1"/>
          </p:cNvSpPr>
          <p:nvPr>
            <p:ph type="title"/>
          </p:nvPr>
        </p:nvSpPr>
        <p:spPr>
          <a:xfrm>
            <a:off x="5496821" y="1371600"/>
            <a:ext cx="6034187" cy="1097280"/>
          </a:xfrm>
        </p:spPr>
        <p:txBody>
          <a:bodyPr>
            <a:normAutofit/>
          </a:bodyPr>
          <a:lstStyle/>
          <a:p>
            <a:r>
              <a:rPr lang="en-US" dirty="0"/>
              <a:t>Key Takeaways </a:t>
            </a:r>
          </a:p>
        </p:txBody>
      </p:sp>
      <p:pic>
        <p:nvPicPr>
          <p:cNvPr id="5" name="Picture 4" descr="Person handing over keys">
            <a:extLst>
              <a:ext uri="{FF2B5EF4-FFF2-40B4-BE49-F238E27FC236}">
                <a16:creationId xmlns:a16="http://schemas.microsoft.com/office/drawing/2014/main" id="{3FFB7EA8-6DAA-F0F4-C3B1-F340FE02E979}"/>
              </a:ext>
            </a:extLst>
          </p:cNvPr>
          <p:cNvPicPr>
            <a:picLocks noChangeAspect="1"/>
          </p:cNvPicPr>
          <p:nvPr/>
        </p:nvPicPr>
        <p:blipFill rotWithShape="1">
          <a:blip r:embed="rId3"/>
          <a:srcRect l="20198" r="32519" b="-1"/>
          <a:stretch/>
        </p:blipFill>
        <p:spPr>
          <a:xfrm>
            <a:off x="20" y="10"/>
            <a:ext cx="4857871" cy="6857990"/>
          </a:xfrm>
          <a:prstGeom prst="rect">
            <a:avLst/>
          </a:prstGeom>
        </p:spPr>
      </p:pic>
      <p:cxnSp>
        <p:nvCxnSpPr>
          <p:cNvPr id="11" name="Straight Connector 10">
            <a:extLst>
              <a:ext uri="{FF2B5EF4-FFF2-40B4-BE49-F238E27FC236}">
                <a16:creationId xmlns:a16="http://schemas.microsoft.com/office/drawing/2014/main" id="{691422F5-4221-4812-AFD9-5479C6D60AD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80905" y="1031005"/>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C19C8F8-AC46-CC60-FBA2-D1E005577801}"/>
              </a:ext>
            </a:extLst>
          </p:cNvPr>
          <p:cNvSpPr>
            <a:spLocks noGrp="1"/>
          </p:cNvSpPr>
          <p:nvPr>
            <p:ph idx="1"/>
          </p:nvPr>
        </p:nvSpPr>
        <p:spPr>
          <a:xfrm>
            <a:off x="5496821" y="2468880"/>
            <a:ext cx="6034187" cy="3664687"/>
          </a:xfrm>
        </p:spPr>
        <p:txBody>
          <a:bodyPr vert="horz" lIns="91440" tIns="45720" rIns="91440" bIns="45720" rtlCol="0">
            <a:normAutofit fontScale="77500" lnSpcReduction="20000"/>
          </a:bodyPr>
          <a:lstStyle/>
          <a:p>
            <a:pPr marL="0" indent="0">
              <a:buNone/>
            </a:pPr>
            <a:r>
              <a:rPr lang="en-US" b="1" dirty="0"/>
              <a:t>Understanding Leadership: I</a:t>
            </a:r>
            <a:r>
              <a:rPr lang="en-US" dirty="0"/>
              <a:t>nspiring and influencing others to achieve shared goals and drive organizational success.</a:t>
            </a:r>
          </a:p>
          <a:p>
            <a:pPr marL="0" indent="0">
              <a:buNone/>
            </a:pPr>
            <a:r>
              <a:rPr lang="en-US" b="1" dirty="0"/>
              <a:t>Communication Skills: B</a:t>
            </a:r>
            <a:r>
              <a:rPr lang="en-US" dirty="0"/>
              <a:t>uilding trust, fostering collaboration, and driving engagement within your team and across the organization.</a:t>
            </a:r>
          </a:p>
          <a:p>
            <a:pPr marL="0" indent="0">
              <a:buNone/>
            </a:pPr>
            <a:r>
              <a:rPr lang="en-US" b="1" dirty="0"/>
              <a:t>Emotional Intelligence: M</a:t>
            </a:r>
            <a:r>
              <a:rPr lang="en-US" dirty="0"/>
              <a:t>anage yourself and others effectively, navigate conflicts, and build strong relationships.</a:t>
            </a:r>
          </a:p>
          <a:p>
            <a:pPr marL="0" indent="0">
              <a:buNone/>
            </a:pPr>
            <a:r>
              <a:rPr lang="en-US" b="1" dirty="0"/>
              <a:t>Change Management: </a:t>
            </a:r>
            <a:r>
              <a:rPr lang="en-US" dirty="0"/>
              <a:t>Leading change requires resilience, adaptability, and the ability to inspire and motivate others.</a:t>
            </a:r>
          </a:p>
          <a:p>
            <a:pPr marL="0" indent="0">
              <a:buNone/>
            </a:pPr>
            <a:r>
              <a:rPr lang="en-US" b="1" dirty="0"/>
              <a:t>Ethical Leadership: </a:t>
            </a:r>
            <a:r>
              <a:rPr lang="en-US" dirty="0"/>
              <a:t>Upholding ethical standards and integrity as a leader.</a:t>
            </a:r>
          </a:p>
          <a:p>
            <a:pPr marL="0" indent="0">
              <a:buNone/>
            </a:pPr>
            <a:r>
              <a:rPr lang="en-US" b="1" dirty="0"/>
              <a:t>Performance Management: </a:t>
            </a:r>
            <a:r>
              <a:rPr lang="en-US" dirty="0"/>
              <a:t>Setting clear goals, providing regular feedback, and holding individuals accountable. </a:t>
            </a:r>
          </a:p>
        </p:txBody>
      </p:sp>
    </p:spTree>
    <p:extLst>
      <p:ext uri="{BB962C8B-B14F-4D97-AF65-F5344CB8AC3E}">
        <p14:creationId xmlns:p14="http://schemas.microsoft.com/office/powerpoint/2010/main" val="400292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B084F1A-1D7A-9F1D-27E3-1F3BEFC97B4C}"/>
              </a:ext>
            </a:extLst>
          </p:cNvPr>
          <p:cNvSpPr>
            <a:spLocks noGrp="1"/>
          </p:cNvSpPr>
          <p:nvPr>
            <p:ph type="title"/>
          </p:nvPr>
        </p:nvSpPr>
        <p:spPr>
          <a:xfrm>
            <a:off x="5496821" y="1371600"/>
            <a:ext cx="6034187" cy="1097280"/>
          </a:xfrm>
        </p:spPr>
        <p:txBody>
          <a:bodyPr>
            <a:normAutofit/>
          </a:bodyPr>
          <a:lstStyle/>
          <a:p>
            <a:r>
              <a:rPr lang="en-US" dirty="0"/>
              <a:t>Additional Resources</a:t>
            </a:r>
          </a:p>
        </p:txBody>
      </p:sp>
      <p:pic>
        <p:nvPicPr>
          <p:cNvPr id="5" name="Picture 4" descr="Books on a table">
            <a:extLst>
              <a:ext uri="{FF2B5EF4-FFF2-40B4-BE49-F238E27FC236}">
                <a16:creationId xmlns:a16="http://schemas.microsoft.com/office/drawing/2014/main" id="{847804DF-3221-54A6-EB23-792941DA2BBC}"/>
              </a:ext>
            </a:extLst>
          </p:cNvPr>
          <p:cNvPicPr>
            <a:picLocks noChangeAspect="1"/>
          </p:cNvPicPr>
          <p:nvPr/>
        </p:nvPicPr>
        <p:blipFill rotWithShape="1">
          <a:blip r:embed="rId3"/>
          <a:srcRect l="44454" r="8263" b="-1"/>
          <a:stretch/>
        </p:blipFill>
        <p:spPr>
          <a:xfrm>
            <a:off x="20" y="10"/>
            <a:ext cx="4857871" cy="6857990"/>
          </a:xfrm>
          <a:prstGeom prst="rect">
            <a:avLst/>
          </a:prstGeom>
        </p:spPr>
      </p:pic>
      <p:cxnSp>
        <p:nvCxnSpPr>
          <p:cNvPr id="11" name="Straight Connector 10">
            <a:extLst>
              <a:ext uri="{FF2B5EF4-FFF2-40B4-BE49-F238E27FC236}">
                <a16:creationId xmlns:a16="http://schemas.microsoft.com/office/drawing/2014/main" id="{691422F5-4221-4812-AFD9-5479C6D60AD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80905" y="1031005"/>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CABDA3C-45F0-61B1-A04C-79466FF5B505}"/>
              </a:ext>
            </a:extLst>
          </p:cNvPr>
          <p:cNvSpPr>
            <a:spLocks noGrp="1"/>
          </p:cNvSpPr>
          <p:nvPr>
            <p:ph idx="1"/>
          </p:nvPr>
        </p:nvSpPr>
        <p:spPr>
          <a:xfrm>
            <a:off x="5496821" y="2633236"/>
            <a:ext cx="6034187" cy="3664687"/>
          </a:xfrm>
        </p:spPr>
        <p:txBody>
          <a:bodyPr>
            <a:normAutofit fontScale="55000" lnSpcReduction="20000"/>
          </a:bodyPr>
          <a:lstStyle/>
          <a:p>
            <a:pPr marL="0" indent="0">
              <a:buNone/>
            </a:pPr>
            <a:r>
              <a:rPr lang="en-US" b="1" dirty="0"/>
              <a:t>"Leaders Eat Last: Why Some Teams Pull Together and Others Don't" </a:t>
            </a:r>
            <a:r>
              <a:rPr lang="en-US" dirty="0"/>
              <a:t>by Simon Sinek: Explore the concept of leadership through the lens of trust, collaboration, and creating a culture of belonging.</a:t>
            </a:r>
          </a:p>
          <a:p>
            <a:pPr marL="0" indent="0">
              <a:buNone/>
            </a:pPr>
            <a:r>
              <a:rPr lang="en-US" b="1" dirty="0"/>
              <a:t>"Dare to Lead: Brave Work. Tough Conversations. Whole Hearts." </a:t>
            </a:r>
            <a:r>
              <a:rPr lang="en-US" dirty="0"/>
              <a:t>by Brené Brown: Discover how courage, vulnerability, and empathy can transform leadership and create more resilient and inclusive organizations.</a:t>
            </a:r>
          </a:p>
          <a:p>
            <a:pPr marL="0" indent="0">
              <a:buNone/>
            </a:pPr>
            <a:r>
              <a:rPr lang="en-US" b="1" dirty="0"/>
              <a:t>"The 7 Habits of Highly Effective People: Powerful Lessons in Personal Change" </a:t>
            </a:r>
            <a:r>
              <a:rPr lang="en-US" dirty="0"/>
              <a:t>by Stephen R. Covey: Learn timeless principles for personal and professional effectiveness, including proactive leadership, effective communication, and synergy.</a:t>
            </a:r>
          </a:p>
          <a:p>
            <a:pPr marL="0" indent="0">
              <a:buNone/>
            </a:pPr>
            <a:r>
              <a:rPr lang="en-US" b="1" dirty="0"/>
              <a:t>"Drive: The Surprising Truth About What Motivates Us" </a:t>
            </a:r>
            <a:r>
              <a:rPr lang="en-US" dirty="0"/>
              <a:t>by Daniel H. Pink: Explore the science of motivation and uncover strategies for fostering intrinsic motivation, autonomy, and purpose in yourself and others.</a:t>
            </a:r>
          </a:p>
          <a:p>
            <a:pPr marL="0" indent="0">
              <a:buNone/>
            </a:pPr>
            <a:r>
              <a:rPr lang="en-US" b="1" dirty="0"/>
              <a:t>"Radical Candor: Be a Kick-Ass Boss Without Losing Your Humanity" </a:t>
            </a:r>
            <a:r>
              <a:rPr lang="en-US" dirty="0"/>
              <a:t>by Kim Scott: Discover a practical framework for building trust and delivering feedback effectively, while also caring personally and challenging directly.</a:t>
            </a:r>
          </a:p>
        </p:txBody>
      </p:sp>
    </p:spTree>
    <p:extLst>
      <p:ext uri="{BB962C8B-B14F-4D97-AF65-F5344CB8AC3E}">
        <p14:creationId xmlns:p14="http://schemas.microsoft.com/office/powerpoint/2010/main" val="373337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209B62C-3402-4623-9A7C-AA048B56F8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CFD1D2CD-954D-4C4D-B505-05EAD159B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randview Display"/>
              <a:ea typeface="+mn-ea"/>
              <a:cs typeface="+mn-cs"/>
            </a:endParaRPr>
          </a:p>
        </p:txBody>
      </p:sp>
      <p:sp>
        <p:nvSpPr>
          <p:cNvPr id="2" name="Title 1">
            <a:extLst>
              <a:ext uri="{FF2B5EF4-FFF2-40B4-BE49-F238E27FC236}">
                <a16:creationId xmlns:a16="http://schemas.microsoft.com/office/drawing/2014/main" id="{F3DEF4E9-7ADF-3260-2618-771592E4600A}"/>
              </a:ext>
            </a:extLst>
          </p:cNvPr>
          <p:cNvSpPr>
            <a:spLocks noGrp="1"/>
          </p:cNvSpPr>
          <p:nvPr>
            <p:ph type="title"/>
          </p:nvPr>
        </p:nvSpPr>
        <p:spPr>
          <a:xfrm>
            <a:off x="514117" y="952500"/>
            <a:ext cx="4124557" cy="3524250"/>
          </a:xfrm>
        </p:spPr>
        <p:txBody>
          <a:bodyPr vert="horz" lIns="91440" tIns="45720" rIns="91440" bIns="45720" rtlCol="0" anchor="t">
            <a:normAutofit/>
          </a:bodyPr>
          <a:lstStyle/>
          <a:p>
            <a:r>
              <a:rPr lang="en-US" sz="5600" dirty="0"/>
              <a:t>Assessment</a:t>
            </a:r>
          </a:p>
        </p:txBody>
      </p:sp>
      <p:cxnSp>
        <p:nvCxnSpPr>
          <p:cNvPr id="13" name="Straight Connector 12">
            <a:extLst>
              <a:ext uri="{FF2B5EF4-FFF2-40B4-BE49-F238E27FC236}">
                <a16:creationId xmlns:a16="http://schemas.microsoft.com/office/drawing/2014/main" id="{8CE8922B-3A9D-51F7-CEC3-B352E048E6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2088" y="4873197"/>
            <a:ext cx="54864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2D508B3-A66C-833E-D929-8DC21163567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2088" y="4882722"/>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4" name="Content Placeholder 3" descr="Large group of pencils in a neat circle with quiz message in the centre">
            <a:extLst>
              <a:ext uri="{FF2B5EF4-FFF2-40B4-BE49-F238E27FC236}">
                <a16:creationId xmlns:a16="http://schemas.microsoft.com/office/drawing/2014/main" id="{AE83378D-BC6E-4A82-9347-8AB28EFE3DFB}"/>
              </a:ext>
            </a:extLst>
          </p:cNvPr>
          <p:cNvPicPr>
            <a:picLocks noGrp="1" noChangeAspect="1"/>
          </p:cNvPicPr>
          <p:nvPr>
            <p:ph idx="1"/>
          </p:nvPr>
        </p:nvPicPr>
        <p:blipFill rotWithShape="1">
          <a:blip r:embed="rId3"/>
          <a:srcRect t="1040" r="-1" b="-1"/>
          <a:stretch/>
        </p:blipFill>
        <p:spPr>
          <a:xfrm>
            <a:off x="5261956" y="10"/>
            <a:ext cx="6930043" cy="6857990"/>
          </a:xfrm>
          <a:prstGeom prst="rect">
            <a:avLst/>
          </a:prstGeom>
        </p:spPr>
      </p:pic>
    </p:spTree>
    <p:extLst>
      <p:ext uri="{BB962C8B-B14F-4D97-AF65-F5344CB8AC3E}">
        <p14:creationId xmlns:p14="http://schemas.microsoft.com/office/powerpoint/2010/main" val="2126640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randview Display"/>
              <a:ea typeface="+mn-ea"/>
              <a:cs typeface="+mn-cs"/>
            </a:endParaRPr>
          </a:p>
        </p:txBody>
      </p:sp>
      <p:sp>
        <p:nvSpPr>
          <p:cNvPr id="2" name="Title 1">
            <a:extLst>
              <a:ext uri="{FF2B5EF4-FFF2-40B4-BE49-F238E27FC236}">
                <a16:creationId xmlns:a16="http://schemas.microsoft.com/office/drawing/2014/main" id="{27AF4FEA-E7FB-AD5B-DF50-92BDCC0168E1}"/>
              </a:ext>
            </a:extLst>
          </p:cNvPr>
          <p:cNvSpPr>
            <a:spLocks noGrp="1"/>
          </p:cNvSpPr>
          <p:nvPr>
            <p:ph type="ctrTitle"/>
          </p:nvPr>
        </p:nvSpPr>
        <p:spPr>
          <a:xfrm>
            <a:off x="248784" y="831602"/>
            <a:ext cx="4867395" cy="3227536"/>
          </a:xfrm>
        </p:spPr>
        <p:txBody>
          <a:bodyPr anchor="t">
            <a:normAutofit/>
          </a:bodyPr>
          <a:lstStyle/>
          <a:p>
            <a:pPr algn="ctr">
              <a:lnSpc>
                <a:spcPct val="90000"/>
              </a:lnSpc>
            </a:pPr>
            <a:r>
              <a:rPr lang="en-US" sz="3600" dirty="0"/>
              <a:t>Mentorship Program Outline</a:t>
            </a:r>
          </a:p>
        </p:txBody>
      </p:sp>
      <p:pic>
        <p:nvPicPr>
          <p:cNvPr id="4" name="Picture 3" descr="People at work">
            <a:extLst>
              <a:ext uri="{FF2B5EF4-FFF2-40B4-BE49-F238E27FC236}">
                <a16:creationId xmlns:a16="http://schemas.microsoft.com/office/drawing/2014/main" id="{D3A4B2A8-1666-4EC0-9D2A-8F74FFAD917E}"/>
              </a:ext>
            </a:extLst>
          </p:cNvPr>
          <p:cNvPicPr>
            <a:picLocks noChangeAspect="1"/>
          </p:cNvPicPr>
          <p:nvPr/>
        </p:nvPicPr>
        <p:blipFill>
          <a:blip r:embed="rId3">
            <a:extLst>
              <a:ext uri="{28A0092B-C50C-407E-A947-70E740481C1C}">
                <a14:useLocalDpi xmlns:a14="http://schemas.microsoft.com/office/drawing/2010/main" val="0"/>
              </a:ext>
            </a:extLst>
          </a:blip>
          <a:srcRect l="8451" r="8451"/>
          <a:stretch/>
        </p:blipFill>
        <p:spPr>
          <a:xfrm>
            <a:off x="5218981" y="678318"/>
            <a:ext cx="6973019" cy="5596128"/>
          </a:xfrm>
          <a:prstGeom prst="rect">
            <a:avLst/>
          </a:prstGeom>
        </p:spPr>
      </p:pic>
      <p:cxnSp>
        <p:nvCxnSpPr>
          <p:cNvPr id="11" name="Straight Connector 10">
            <a:extLst>
              <a:ext uri="{FF2B5EF4-FFF2-40B4-BE49-F238E27FC236}">
                <a16:creationId xmlns:a16="http://schemas.microsoft.com/office/drawing/2014/main" id="{7CC73A33-65FF-41A9-A3B0-006753CD10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215128" y="6274446"/>
            <a:ext cx="697687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642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EF76E84-FCA3-558F-9E71-A6BD41E7C023}"/>
              </a:ext>
            </a:extLst>
          </p:cNvPr>
          <p:cNvSpPr>
            <a:spLocks noGrp="1"/>
          </p:cNvSpPr>
          <p:nvPr>
            <p:ph type="title"/>
          </p:nvPr>
        </p:nvSpPr>
        <p:spPr>
          <a:xfrm>
            <a:off x="5496821" y="1371600"/>
            <a:ext cx="6034187" cy="1097280"/>
          </a:xfrm>
        </p:spPr>
        <p:txBody>
          <a:bodyPr>
            <a:normAutofit/>
          </a:bodyPr>
          <a:lstStyle/>
          <a:p>
            <a:r>
              <a:rPr lang="en-US" dirty="0"/>
              <a:t>Table of Contents</a:t>
            </a:r>
          </a:p>
        </p:txBody>
      </p:sp>
      <p:pic>
        <p:nvPicPr>
          <p:cNvPr id="5" name="Picture 4" descr="Colourful carved figures of humans">
            <a:extLst>
              <a:ext uri="{FF2B5EF4-FFF2-40B4-BE49-F238E27FC236}">
                <a16:creationId xmlns:a16="http://schemas.microsoft.com/office/drawing/2014/main" id="{2A3C529B-FB9C-8699-D996-51F581CC711D}"/>
              </a:ext>
            </a:extLst>
          </p:cNvPr>
          <p:cNvPicPr>
            <a:picLocks noChangeAspect="1"/>
          </p:cNvPicPr>
          <p:nvPr/>
        </p:nvPicPr>
        <p:blipFill rotWithShape="1">
          <a:blip r:embed="rId2"/>
          <a:srcRect l="24881" r="24648" b="-1"/>
          <a:stretch/>
        </p:blipFill>
        <p:spPr>
          <a:xfrm>
            <a:off x="20" y="10"/>
            <a:ext cx="4857871" cy="6857990"/>
          </a:xfrm>
          <a:prstGeom prst="rect">
            <a:avLst/>
          </a:prstGeom>
        </p:spPr>
      </p:pic>
      <p:cxnSp>
        <p:nvCxnSpPr>
          <p:cNvPr id="11" name="Straight Connector 10">
            <a:extLst>
              <a:ext uri="{FF2B5EF4-FFF2-40B4-BE49-F238E27FC236}">
                <a16:creationId xmlns:a16="http://schemas.microsoft.com/office/drawing/2014/main" id="{691422F5-4221-4812-AFD9-5479C6D60AD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80905" y="1031005"/>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E7EB365-2DB4-5B62-0555-CCDD24FE98D3}"/>
              </a:ext>
            </a:extLst>
          </p:cNvPr>
          <p:cNvSpPr>
            <a:spLocks noGrp="1"/>
          </p:cNvSpPr>
          <p:nvPr>
            <p:ph idx="1"/>
          </p:nvPr>
        </p:nvSpPr>
        <p:spPr>
          <a:xfrm>
            <a:off x="5507852" y="2354344"/>
            <a:ext cx="6034187" cy="3664687"/>
          </a:xfrm>
        </p:spPr>
        <p:txBody>
          <a:bodyPr>
            <a:normAutofit/>
          </a:bodyPr>
          <a:lstStyle/>
          <a:p>
            <a:pPr>
              <a:lnSpc>
                <a:spcPct val="110000"/>
              </a:lnSpc>
            </a:pPr>
            <a:r>
              <a:rPr lang="en-US" sz="1700" dirty="0"/>
              <a:t>Outline for development of a course I am proud of: Mastering Leadership: Essential Skills for Effective Leadership</a:t>
            </a:r>
          </a:p>
          <a:p>
            <a:pPr>
              <a:lnSpc>
                <a:spcPct val="110000"/>
              </a:lnSpc>
            </a:pPr>
            <a:r>
              <a:rPr lang="en-US" sz="1700" dirty="0"/>
              <a:t>Mentorship Program Outline</a:t>
            </a:r>
          </a:p>
          <a:p>
            <a:pPr>
              <a:lnSpc>
                <a:spcPct val="110000"/>
              </a:lnSpc>
            </a:pPr>
            <a:r>
              <a:rPr lang="en-US" sz="1700" dirty="0"/>
              <a:t>Review of why I am the best candidate for this role.</a:t>
            </a:r>
          </a:p>
          <a:p>
            <a:pPr>
              <a:lnSpc>
                <a:spcPct val="110000"/>
              </a:lnSpc>
            </a:pPr>
            <a:r>
              <a:rPr lang="en-US" sz="1700"/>
              <a:t>Learning </a:t>
            </a:r>
            <a:r>
              <a:rPr lang="en-US" sz="1700" dirty="0"/>
              <a:t>and Development Plan of Implementation</a:t>
            </a:r>
          </a:p>
        </p:txBody>
      </p:sp>
    </p:spTree>
    <p:extLst>
      <p:ext uri="{BB962C8B-B14F-4D97-AF65-F5344CB8AC3E}">
        <p14:creationId xmlns:p14="http://schemas.microsoft.com/office/powerpoint/2010/main" val="38266592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04C43-BB1B-84DF-10C2-5BC6AA98A4CD}"/>
              </a:ext>
            </a:extLst>
          </p:cNvPr>
          <p:cNvSpPr>
            <a:spLocks noGrp="1"/>
          </p:cNvSpPr>
          <p:nvPr>
            <p:ph type="title"/>
          </p:nvPr>
        </p:nvSpPr>
        <p:spPr>
          <a:xfrm>
            <a:off x="962244" y="201594"/>
            <a:ext cx="9609730" cy="1471548"/>
          </a:xfrm>
        </p:spPr>
        <p:txBody>
          <a:bodyPr vert="horz" lIns="91440" tIns="45720" rIns="91440" bIns="45720" rtlCol="0" anchor="t">
            <a:normAutofit/>
          </a:bodyPr>
          <a:lstStyle/>
          <a:p>
            <a:r>
              <a:rPr lang="en-US" sz="3600" kern="1200" dirty="0">
                <a:solidFill>
                  <a:schemeClr val="tx1"/>
                </a:solidFill>
                <a:latin typeface="+mj-lt"/>
                <a:ea typeface="+mj-ea"/>
                <a:cs typeface="+mj-cs"/>
              </a:rPr>
              <a:t>Establishing a Mentorship Program</a:t>
            </a:r>
          </a:p>
        </p:txBody>
      </p:sp>
      <p:pic>
        <p:nvPicPr>
          <p:cNvPr id="5" name="Content Placeholder 4" descr="Head outline and magnifying glass">
            <a:extLst>
              <a:ext uri="{FF2B5EF4-FFF2-40B4-BE49-F238E27FC236}">
                <a16:creationId xmlns:a16="http://schemas.microsoft.com/office/drawing/2014/main" id="{4F21DB7E-AEA5-4DC5-B369-729757C87153}"/>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7859" r="7859"/>
          <a:stretch/>
        </p:blipFill>
        <p:spPr>
          <a:xfrm>
            <a:off x="5183188" y="1046861"/>
            <a:ext cx="6172200" cy="4873625"/>
          </a:xfrm>
          <a:prstGeom prst="rect">
            <a:avLst/>
          </a:prstGeom>
        </p:spPr>
      </p:pic>
      <p:sp>
        <p:nvSpPr>
          <p:cNvPr id="4" name="Content Placeholder 3">
            <a:extLst>
              <a:ext uri="{FF2B5EF4-FFF2-40B4-BE49-F238E27FC236}">
                <a16:creationId xmlns:a16="http://schemas.microsoft.com/office/drawing/2014/main" id="{7227C6F8-09BD-3D1D-D9A0-FAEDEFA80A1C}"/>
              </a:ext>
            </a:extLst>
          </p:cNvPr>
          <p:cNvSpPr>
            <a:spLocks noGrp="1"/>
          </p:cNvSpPr>
          <p:nvPr>
            <p:ph type="body" sz="half" idx="2"/>
          </p:nvPr>
        </p:nvSpPr>
        <p:spPr>
          <a:xfrm>
            <a:off x="836612" y="1565239"/>
            <a:ext cx="3859397" cy="2934401"/>
          </a:xfrm>
        </p:spPr>
        <p:txBody>
          <a:bodyPr vert="horz" lIns="91440" tIns="45720" rIns="91440" bIns="45720" rtlCol="0">
            <a:noAutofit/>
          </a:bodyPr>
          <a:lstStyle/>
          <a:p>
            <a:pPr marL="285750" indent="-285750">
              <a:lnSpc>
                <a:spcPct val="110000"/>
              </a:lnSpc>
              <a:buSzPct val="87000"/>
              <a:buFont typeface="Arial" panose="020B0604020202020204" pitchFamily="34" charset="0"/>
              <a:buChar char="•"/>
            </a:pPr>
            <a:r>
              <a:rPr lang="en-US" dirty="0"/>
              <a:t>Identify your program's objectives</a:t>
            </a:r>
          </a:p>
          <a:p>
            <a:pPr marL="285750" indent="-285750">
              <a:lnSpc>
                <a:spcPct val="110000"/>
              </a:lnSpc>
              <a:buSzPct val="87000"/>
              <a:buFont typeface="Arial" panose="020B0604020202020204" pitchFamily="34" charset="0"/>
              <a:buChar char="•"/>
            </a:pPr>
            <a:r>
              <a:rPr lang="en-US" dirty="0"/>
              <a:t>Outline the program's structure and design</a:t>
            </a:r>
          </a:p>
          <a:p>
            <a:pPr marL="285750" indent="-285750">
              <a:lnSpc>
                <a:spcPct val="110000"/>
              </a:lnSpc>
              <a:buSzPct val="87000"/>
              <a:buFont typeface="Arial" panose="020B0604020202020204" pitchFamily="34" charset="0"/>
              <a:buChar char="•"/>
            </a:pPr>
            <a:r>
              <a:rPr lang="en-US" dirty="0"/>
              <a:t>Train the mentors and mentees</a:t>
            </a:r>
          </a:p>
          <a:p>
            <a:pPr marL="285750" indent="-285750">
              <a:lnSpc>
                <a:spcPct val="110000"/>
              </a:lnSpc>
              <a:buSzPct val="87000"/>
              <a:buFont typeface="Arial" panose="020B0604020202020204" pitchFamily="34" charset="0"/>
              <a:buChar char="•"/>
            </a:pPr>
            <a:r>
              <a:rPr lang="en-US" dirty="0"/>
              <a:t>Create an effective matching process</a:t>
            </a:r>
          </a:p>
          <a:p>
            <a:pPr marL="285750" indent="-285750">
              <a:lnSpc>
                <a:spcPct val="110000"/>
              </a:lnSpc>
              <a:buSzPct val="87000"/>
              <a:buFont typeface="Arial" panose="020B0604020202020204" pitchFamily="34" charset="0"/>
              <a:buChar char="•"/>
            </a:pPr>
            <a:r>
              <a:rPr lang="en-US" dirty="0"/>
              <a:t>Create regular check-ins and feedback processes</a:t>
            </a:r>
          </a:p>
          <a:p>
            <a:pPr marL="285750" indent="-285750">
              <a:lnSpc>
                <a:spcPct val="110000"/>
              </a:lnSpc>
              <a:buSzPct val="87000"/>
              <a:buFont typeface="Arial" panose="020B0604020202020204" pitchFamily="34" charset="0"/>
              <a:buChar char="•"/>
            </a:pPr>
            <a:r>
              <a:rPr lang="en-US" dirty="0"/>
              <a:t>Develop resources and support</a:t>
            </a:r>
          </a:p>
          <a:p>
            <a:pPr marL="285750" indent="-285750">
              <a:lnSpc>
                <a:spcPct val="110000"/>
              </a:lnSpc>
              <a:buSzPct val="87000"/>
              <a:buFont typeface="Arial" panose="020B0604020202020204" pitchFamily="34" charset="0"/>
              <a:buChar char="•"/>
            </a:pPr>
            <a:r>
              <a:rPr lang="en-US" dirty="0"/>
              <a:t>Recognition and rewards</a:t>
            </a:r>
          </a:p>
          <a:p>
            <a:pPr marL="285750" indent="-285750">
              <a:lnSpc>
                <a:spcPct val="110000"/>
              </a:lnSpc>
              <a:buSzPct val="87000"/>
              <a:buFont typeface="Arial" panose="020B0604020202020204" pitchFamily="34" charset="0"/>
              <a:buChar char="•"/>
            </a:pPr>
            <a:r>
              <a:rPr lang="en-US" dirty="0"/>
              <a:t>Evaluation of program</a:t>
            </a:r>
          </a:p>
          <a:p>
            <a:pPr marL="285750" indent="-285750">
              <a:lnSpc>
                <a:spcPct val="110000"/>
              </a:lnSpc>
              <a:buSzPct val="87000"/>
              <a:buFont typeface="Arial" panose="020B0604020202020204" pitchFamily="34" charset="0"/>
              <a:buChar char="•"/>
            </a:pPr>
            <a:r>
              <a:rPr lang="en-US" dirty="0"/>
              <a:t>Longevity of program</a:t>
            </a:r>
          </a:p>
        </p:txBody>
      </p:sp>
    </p:spTree>
    <p:extLst>
      <p:ext uri="{BB962C8B-B14F-4D97-AF65-F5344CB8AC3E}">
        <p14:creationId xmlns:p14="http://schemas.microsoft.com/office/powerpoint/2010/main" val="53262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3F27BC-7079-4FF7-8F7C-ABC82FA3C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94182523-42DB-7822-C915-C0747B598E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2253" y="6272784"/>
            <a:ext cx="10847495" cy="0"/>
          </a:xfrm>
          <a:prstGeom prst="line">
            <a:avLst/>
          </a:prstGeom>
          <a:ln w="76200"/>
        </p:spPr>
        <p:style>
          <a:lnRef idx="1">
            <a:schemeClr val="accent1"/>
          </a:lnRef>
          <a:fillRef idx="0">
            <a:schemeClr val="accent1"/>
          </a:fillRef>
          <a:effectRef idx="0">
            <a:schemeClr val="accent1"/>
          </a:effectRef>
          <a:fontRef idx="minor">
            <a:schemeClr val="tx1"/>
          </a:fontRef>
        </p:style>
      </p:cxnSp>
      <p:graphicFrame>
        <p:nvGraphicFramePr>
          <p:cNvPr id="15" name="Diagram 14">
            <a:extLst>
              <a:ext uri="{FF2B5EF4-FFF2-40B4-BE49-F238E27FC236}">
                <a16:creationId xmlns:a16="http://schemas.microsoft.com/office/drawing/2014/main" id="{CC6513CB-A0B0-F34A-1C72-85C11ED2158F}"/>
              </a:ext>
            </a:extLst>
          </p:cNvPr>
          <p:cNvGraphicFramePr/>
          <p:nvPr>
            <p:extLst>
              <p:ext uri="{D42A27DB-BD31-4B8C-83A1-F6EECF244321}">
                <p14:modId xmlns:p14="http://schemas.microsoft.com/office/powerpoint/2010/main" val="2995570611"/>
              </p:ext>
            </p:extLst>
          </p:nvPr>
        </p:nvGraphicFramePr>
        <p:xfrm>
          <a:off x="617108" y="261261"/>
          <a:ext cx="10744985" cy="5863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9839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graphicEl>
                                              <a:dgm id="{71943484-AB70-4659-B96B-16E1C4957E63}"/>
                                            </p:graphicEl>
                                          </p:spTgt>
                                        </p:tgtEl>
                                        <p:attrNameLst>
                                          <p:attrName>style.visibility</p:attrName>
                                        </p:attrNameLst>
                                      </p:cBhvr>
                                      <p:to>
                                        <p:strVal val="visible"/>
                                      </p:to>
                                    </p:set>
                                    <p:animEffect transition="in" filter="fade">
                                      <p:cBhvr>
                                        <p:cTn id="7" dur="500"/>
                                        <p:tgtEl>
                                          <p:spTgt spid="15">
                                            <p:graphicEl>
                                              <a:dgm id="{71943484-AB70-4659-B96B-16E1C4957E63}"/>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graphicEl>
                                              <a:dgm id="{5F77CA91-9B82-41EB-AA52-0CE1EFA302D5}"/>
                                            </p:graphicEl>
                                          </p:spTgt>
                                        </p:tgtEl>
                                        <p:attrNameLst>
                                          <p:attrName>style.visibility</p:attrName>
                                        </p:attrNameLst>
                                      </p:cBhvr>
                                      <p:to>
                                        <p:strVal val="visible"/>
                                      </p:to>
                                    </p:set>
                                    <p:animEffect transition="in" filter="fade">
                                      <p:cBhvr>
                                        <p:cTn id="10" dur="500"/>
                                        <p:tgtEl>
                                          <p:spTgt spid="15">
                                            <p:graphicEl>
                                              <a:dgm id="{5F77CA91-9B82-41EB-AA52-0CE1EFA302D5}"/>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graphicEl>
                                              <a:dgm id="{F7150D61-FC5B-4B0F-A1F3-BCE477EF9418}"/>
                                            </p:graphicEl>
                                          </p:spTgt>
                                        </p:tgtEl>
                                        <p:attrNameLst>
                                          <p:attrName>style.visibility</p:attrName>
                                        </p:attrNameLst>
                                      </p:cBhvr>
                                      <p:to>
                                        <p:strVal val="visible"/>
                                      </p:to>
                                    </p:set>
                                    <p:animEffect transition="in" filter="fade">
                                      <p:cBhvr>
                                        <p:cTn id="13" dur="500"/>
                                        <p:tgtEl>
                                          <p:spTgt spid="15">
                                            <p:graphicEl>
                                              <a:dgm id="{F7150D61-FC5B-4B0F-A1F3-BCE477EF9418}"/>
                                            </p:graphic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graphicEl>
                                              <a:dgm id="{1326ED61-BB18-44B8-A46B-242FE6FC70F9}"/>
                                            </p:graphicEl>
                                          </p:spTgt>
                                        </p:tgtEl>
                                        <p:attrNameLst>
                                          <p:attrName>style.visibility</p:attrName>
                                        </p:attrNameLst>
                                      </p:cBhvr>
                                      <p:to>
                                        <p:strVal val="visible"/>
                                      </p:to>
                                    </p:set>
                                    <p:animEffect transition="in" filter="fade">
                                      <p:cBhvr>
                                        <p:cTn id="16" dur="500"/>
                                        <p:tgtEl>
                                          <p:spTgt spid="15">
                                            <p:graphicEl>
                                              <a:dgm id="{1326ED61-BB18-44B8-A46B-242FE6FC70F9}"/>
                                            </p:graphic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graphicEl>
                                              <a:dgm id="{3315C6BA-8521-4D69-9DDE-42532C763BFB}"/>
                                            </p:graphicEl>
                                          </p:spTgt>
                                        </p:tgtEl>
                                        <p:attrNameLst>
                                          <p:attrName>style.visibility</p:attrName>
                                        </p:attrNameLst>
                                      </p:cBhvr>
                                      <p:to>
                                        <p:strVal val="visible"/>
                                      </p:to>
                                    </p:set>
                                    <p:animEffect transition="in" filter="fade">
                                      <p:cBhvr>
                                        <p:cTn id="19" dur="500"/>
                                        <p:tgtEl>
                                          <p:spTgt spid="15">
                                            <p:graphicEl>
                                              <a:dgm id="{3315C6BA-8521-4D69-9DDE-42532C763BFB}"/>
                                            </p:graphic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graphicEl>
                                              <a:dgm id="{E2205C43-E1A5-4162-831A-EEADCAB7DA2E}"/>
                                            </p:graphicEl>
                                          </p:spTgt>
                                        </p:tgtEl>
                                        <p:attrNameLst>
                                          <p:attrName>style.visibility</p:attrName>
                                        </p:attrNameLst>
                                      </p:cBhvr>
                                      <p:to>
                                        <p:strVal val="visible"/>
                                      </p:to>
                                    </p:set>
                                    <p:animEffect transition="in" filter="fade">
                                      <p:cBhvr>
                                        <p:cTn id="22" dur="500"/>
                                        <p:tgtEl>
                                          <p:spTgt spid="15">
                                            <p:graphicEl>
                                              <a:dgm id="{E2205C43-E1A5-4162-831A-EEADCAB7DA2E}"/>
                                            </p:graphic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graphicEl>
                                              <a:dgm id="{FAE06251-481D-4681-AF52-AC3CEFEFC7B8}"/>
                                            </p:graphicEl>
                                          </p:spTgt>
                                        </p:tgtEl>
                                        <p:attrNameLst>
                                          <p:attrName>style.visibility</p:attrName>
                                        </p:attrNameLst>
                                      </p:cBhvr>
                                      <p:to>
                                        <p:strVal val="visible"/>
                                      </p:to>
                                    </p:set>
                                    <p:animEffect transition="in" filter="fade">
                                      <p:cBhvr>
                                        <p:cTn id="25" dur="500"/>
                                        <p:tgtEl>
                                          <p:spTgt spid="15">
                                            <p:graphicEl>
                                              <a:dgm id="{FAE06251-481D-4681-AF52-AC3CEFEFC7B8}"/>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graphicEl>
                                              <a:dgm id="{66DEB70D-3BF2-46BF-8B1C-C5A5BFDCBF0A}"/>
                                            </p:graphicEl>
                                          </p:spTgt>
                                        </p:tgtEl>
                                        <p:attrNameLst>
                                          <p:attrName>style.visibility</p:attrName>
                                        </p:attrNameLst>
                                      </p:cBhvr>
                                      <p:to>
                                        <p:strVal val="visible"/>
                                      </p:to>
                                    </p:set>
                                    <p:animEffect transition="in" filter="fade">
                                      <p:cBhvr>
                                        <p:cTn id="28" dur="500"/>
                                        <p:tgtEl>
                                          <p:spTgt spid="15">
                                            <p:graphicEl>
                                              <a:dgm id="{66DEB70D-3BF2-46BF-8B1C-C5A5BFDCBF0A}"/>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graphicEl>
                                              <a:dgm id="{7E93276B-7386-40E3-A4F4-2C2E400F01BB}"/>
                                            </p:graphicEl>
                                          </p:spTgt>
                                        </p:tgtEl>
                                        <p:attrNameLst>
                                          <p:attrName>style.visibility</p:attrName>
                                        </p:attrNameLst>
                                      </p:cBhvr>
                                      <p:to>
                                        <p:strVal val="visible"/>
                                      </p:to>
                                    </p:set>
                                    <p:animEffect transition="in" filter="fade">
                                      <p:cBhvr>
                                        <p:cTn id="31" dur="500"/>
                                        <p:tgtEl>
                                          <p:spTgt spid="15">
                                            <p:graphicEl>
                                              <a:dgm id="{7E93276B-7386-40E3-A4F4-2C2E400F01BB}"/>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graphicEl>
                                              <a:dgm id="{B03974B3-E70E-405C-81BD-30139C0FFD0A}"/>
                                            </p:graphicEl>
                                          </p:spTgt>
                                        </p:tgtEl>
                                        <p:attrNameLst>
                                          <p:attrName>style.visibility</p:attrName>
                                        </p:attrNameLst>
                                      </p:cBhvr>
                                      <p:to>
                                        <p:strVal val="visible"/>
                                      </p:to>
                                    </p:set>
                                    <p:animEffect transition="in" filter="fade">
                                      <p:cBhvr>
                                        <p:cTn id="34" dur="500"/>
                                        <p:tgtEl>
                                          <p:spTgt spid="15">
                                            <p:graphicEl>
                                              <a:dgm id="{B03974B3-E70E-405C-81BD-30139C0FFD0A}"/>
                                            </p:graphic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graphicEl>
                                              <a:dgm id="{61E55A6E-99E3-4693-B958-0CD1C8D068AF}"/>
                                            </p:graphicEl>
                                          </p:spTgt>
                                        </p:tgtEl>
                                        <p:attrNameLst>
                                          <p:attrName>style.visibility</p:attrName>
                                        </p:attrNameLst>
                                      </p:cBhvr>
                                      <p:to>
                                        <p:strVal val="visible"/>
                                      </p:to>
                                    </p:set>
                                    <p:animEffect transition="in" filter="fade">
                                      <p:cBhvr>
                                        <p:cTn id="37" dur="500"/>
                                        <p:tgtEl>
                                          <p:spTgt spid="15">
                                            <p:graphicEl>
                                              <a:dgm id="{61E55A6E-99E3-4693-B958-0CD1C8D068AF}"/>
                                            </p:graphic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graphicEl>
                                              <a:dgm id="{C97D717E-2708-4D15-BBB0-772955420814}"/>
                                            </p:graphicEl>
                                          </p:spTgt>
                                        </p:tgtEl>
                                        <p:attrNameLst>
                                          <p:attrName>style.visibility</p:attrName>
                                        </p:attrNameLst>
                                      </p:cBhvr>
                                      <p:to>
                                        <p:strVal val="visible"/>
                                      </p:to>
                                    </p:set>
                                    <p:animEffect transition="in" filter="fade">
                                      <p:cBhvr>
                                        <p:cTn id="40" dur="500"/>
                                        <p:tgtEl>
                                          <p:spTgt spid="15">
                                            <p:graphicEl>
                                              <a:dgm id="{C97D717E-2708-4D15-BBB0-772955420814}"/>
                                            </p:graphic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graphicEl>
                                              <a:dgm id="{32BF3588-B724-4541-A584-53FC51EDB6D6}"/>
                                            </p:graphicEl>
                                          </p:spTgt>
                                        </p:tgtEl>
                                        <p:attrNameLst>
                                          <p:attrName>style.visibility</p:attrName>
                                        </p:attrNameLst>
                                      </p:cBhvr>
                                      <p:to>
                                        <p:strVal val="visible"/>
                                      </p:to>
                                    </p:set>
                                    <p:animEffect transition="in" filter="fade">
                                      <p:cBhvr>
                                        <p:cTn id="43" dur="500"/>
                                        <p:tgtEl>
                                          <p:spTgt spid="15">
                                            <p:graphicEl>
                                              <a:dgm id="{32BF3588-B724-4541-A584-53FC51EDB6D6}"/>
                                            </p:graphic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5">
                                            <p:graphicEl>
                                              <a:dgm id="{0DFC08FA-A973-41B3-9FC2-63A7E02C4D7C}"/>
                                            </p:graphicEl>
                                          </p:spTgt>
                                        </p:tgtEl>
                                        <p:attrNameLst>
                                          <p:attrName>style.visibility</p:attrName>
                                        </p:attrNameLst>
                                      </p:cBhvr>
                                      <p:to>
                                        <p:strVal val="visible"/>
                                      </p:to>
                                    </p:set>
                                    <p:animEffect transition="in" filter="fade">
                                      <p:cBhvr>
                                        <p:cTn id="46" dur="500"/>
                                        <p:tgtEl>
                                          <p:spTgt spid="15">
                                            <p:graphicEl>
                                              <a:dgm id="{0DFC08FA-A973-41B3-9FC2-63A7E02C4D7C}"/>
                                            </p:graphic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5">
                                            <p:graphicEl>
                                              <a:dgm id="{DF16F6E9-2914-44E9-AAE3-C1F731E063FA}"/>
                                            </p:graphicEl>
                                          </p:spTgt>
                                        </p:tgtEl>
                                        <p:attrNameLst>
                                          <p:attrName>style.visibility</p:attrName>
                                        </p:attrNameLst>
                                      </p:cBhvr>
                                      <p:to>
                                        <p:strVal val="visible"/>
                                      </p:to>
                                    </p:set>
                                    <p:animEffect transition="in" filter="fade">
                                      <p:cBhvr>
                                        <p:cTn id="49" dur="500"/>
                                        <p:tgtEl>
                                          <p:spTgt spid="15">
                                            <p:graphicEl>
                                              <a:dgm id="{DF16F6E9-2914-44E9-AAE3-C1F731E063FA}"/>
                                            </p:graphic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5">
                                            <p:graphicEl>
                                              <a:dgm id="{8517CE77-5B11-492E-9138-07349C21E337}"/>
                                            </p:graphicEl>
                                          </p:spTgt>
                                        </p:tgtEl>
                                        <p:attrNameLst>
                                          <p:attrName>style.visibility</p:attrName>
                                        </p:attrNameLst>
                                      </p:cBhvr>
                                      <p:to>
                                        <p:strVal val="visible"/>
                                      </p:to>
                                    </p:set>
                                    <p:animEffect transition="in" filter="fade">
                                      <p:cBhvr>
                                        <p:cTn id="52" dur="500"/>
                                        <p:tgtEl>
                                          <p:spTgt spid="15">
                                            <p:graphicEl>
                                              <a:dgm id="{8517CE77-5B11-492E-9138-07349C21E337}"/>
                                            </p:graphic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5">
                                            <p:graphicEl>
                                              <a:dgm id="{FF8791FD-54A0-4CE0-A2BF-6E9296630F95}"/>
                                            </p:graphicEl>
                                          </p:spTgt>
                                        </p:tgtEl>
                                        <p:attrNameLst>
                                          <p:attrName>style.visibility</p:attrName>
                                        </p:attrNameLst>
                                      </p:cBhvr>
                                      <p:to>
                                        <p:strVal val="visible"/>
                                      </p:to>
                                    </p:set>
                                    <p:animEffect transition="in" filter="fade">
                                      <p:cBhvr>
                                        <p:cTn id="55" dur="500"/>
                                        <p:tgtEl>
                                          <p:spTgt spid="15">
                                            <p:graphicEl>
                                              <a:dgm id="{FF8791FD-54A0-4CE0-A2BF-6E9296630F95}"/>
                                            </p:graphic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5">
                                            <p:graphicEl>
                                              <a:dgm id="{173D3E6A-599C-489F-870A-37EE02B08176}"/>
                                            </p:graphicEl>
                                          </p:spTgt>
                                        </p:tgtEl>
                                        <p:attrNameLst>
                                          <p:attrName>style.visibility</p:attrName>
                                        </p:attrNameLst>
                                      </p:cBhvr>
                                      <p:to>
                                        <p:strVal val="visible"/>
                                      </p:to>
                                    </p:set>
                                    <p:animEffect transition="in" filter="fade">
                                      <p:cBhvr>
                                        <p:cTn id="58" dur="500"/>
                                        <p:tgtEl>
                                          <p:spTgt spid="15">
                                            <p:graphicEl>
                                              <a:dgm id="{173D3E6A-599C-489F-870A-37EE02B08176}"/>
                                            </p:graphic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5">
                                            <p:graphicEl>
                                              <a:dgm id="{433B419B-DF75-4F16-B3C3-8BE3C07E8F70}"/>
                                            </p:graphicEl>
                                          </p:spTgt>
                                        </p:tgtEl>
                                        <p:attrNameLst>
                                          <p:attrName>style.visibility</p:attrName>
                                        </p:attrNameLst>
                                      </p:cBhvr>
                                      <p:to>
                                        <p:strVal val="visible"/>
                                      </p:to>
                                    </p:set>
                                    <p:animEffect transition="in" filter="fade">
                                      <p:cBhvr>
                                        <p:cTn id="61" dur="500"/>
                                        <p:tgtEl>
                                          <p:spTgt spid="15">
                                            <p:graphicEl>
                                              <a:dgm id="{433B419B-DF75-4F16-B3C3-8BE3C07E8F70}"/>
                                            </p:graphic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5">
                                            <p:graphicEl>
                                              <a:dgm id="{15D08F13-D85E-45CE-A844-006F5608352F}"/>
                                            </p:graphicEl>
                                          </p:spTgt>
                                        </p:tgtEl>
                                        <p:attrNameLst>
                                          <p:attrName>style.visibility</p:attrName>
                                        </p:attrNameLst>
                                      </p:cBhvr>
                                      <p:to>
                                        <p:strVal val="visible"/>
                                      </p:to>
                                    </p:set>
                                    <p:animEffect transition="in" filter="fade">
                                      <p:cBhvr>
                                        <p:cTn id="64" dur="500"/>
                                        <p:tgtEl>
                                          <p:spTgt spid="15">
                                            <p:graphicEl>
                                              <a:dgm id="{15D08F13-D85E-45CE-A844-006F5608352F}"/>
                                            </p:graphicEl>
                                          </p:spTgt>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5">
                                            <p:graphicEl>
                                              <a:dgm id="{16817E12-ABB2-45EC-80A7-AA22BE3590F7}"/>
                                            </p:graphicEl>
                                          </p:spTgt>
                                        </p:tgtEl>
                                        <p:attrNameLst>
                                          <p:attrName>style.visibility</p:attrName>
                                        </p:attrNameLst>
                                      </p:cBhvr>
                                      <p:to>
                                        <p:strVal val="visible"/>
                                      </p:to>
                                    </p:set>
                                    <p:animEffect transition="in" filter="fade">
                                      <p:cBhvr>
                                        <p:cTn id="67" dur="500"/>
                                        <p:tgtEl>
                                          <p:spTgt spid="15">
                                            <p:graphicEl>
                                              <a:dgm id="{16817E12-ABB2-45EC-80A7-AA22BE3590F7}"/>
                                            </p:graphicEl>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5">
                                            <p:graphicEl>
                                              <a:dgm id="{8E8CBC45-12A6-4F94-8500-5679D5B816B8}"/>
                                            </p:graphicEl>
                                          </p:spTgt>
                                        </p:tgtEl>
                                        <p:attrNameLst>
                                          <p:attrName>style.visibility</p:attrName>
                                        </p:attrNameLst>
                                      </p:cBhvr>
                                      <p:to>
                                        <p:strVal val="visible"/>
                                      </p:to>
                                    </p:set>
                                    <p:animEffect transition="in" filter="fade">
                                      <p:cBhvr>
                                        <p:cTn id="70" dur="500"/>
                                        <p:tgtEl>
                                          <p:spTgt spid="15">
                                            <p:graphicEl>
                                              <a:dgm id="{8E8CBC45-12A6-4F94-8500-5679D5B816B8}"/>
                                            </p:graphicEl>
                                          </p:spTgt>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5">
                                            <p:graphicEl>
                                              <a:dgm id="{E5DBF80C-6989-4A5D-9D5A-3EC739F59F46}"/>
                                            </p:graphicEl>
                                          </p:spTgt>
                                        </p:tgtEl>
                                        <p:attrNameLst>
                                          <p:attrName>style.visibility</p:attrName>
                                        </p:attrNameLst>
                                      </p:cBhvr>
                                      <p:to>
                                        <p:strVal val="visible"/>
                                      </p:to>
                                    </p:set>
                                    <p:animEffect transition="in" filter="fade">
                                      <p:cBhvr>
                                        <p:cTn id="73" dur="500"/>
                                        <p:tgtEl>
                                          <p:spTgt spid="15">
                                            <p:graphicEl>
                                              <a:dgm id="{E5DBF80C-6989-4A5D-9D5A-3EC739F59F46}"/>
                                            </p:graphicEl>
                                          </p:spTgt>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5">
                                            <p:graphicEl>
                                              <a:dgm id="{93533039-4138-463F-B67E-D8CCF997EB67}"/>
                                            </p:graphicEl>
                                          </p:spTgt>
                                        </p:tgtEl>
                                        <p:attrNameLst>
                                          <p:attrName>style.visibility</p:attrName>
                                        </p:attrNameLst>
                                      </p:cBhvr>
                                      <p:to>
                                        <p:strVal val="visible"/>
                                      </p:to>
                                    </p:set>
                                    <p:animEffect transition="in" filter="fade">
                                      <p:cBhvr>
                                        <p:cTn id="76" dur="500"/>
                                        <p:tgtEl>
                                          <p:spTgt spid="15">
                                            <p:graphicEl>
                                              <a:dgm id="{93533039-4138-463F-B67E-D8CCF997EB67}"/>
                                            </p:graphicEl>
                                          </p:spTgt>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5">
                                            <p:graphicEl>
                                              <a:dgm id="{7928A280-111C-4050-98E1-EA5FC7AD2C6C}"/>
                                            </p:graphicEl>
                                          </p:spTgt>
                                        </p:tgtEl>
                                        <p:attrNameLst>
                                          <p:attrName>style.visibility</p:attrName>
                                        </p:attrNameLst>
                                      </p:cBhvr>
                                      <p:to>
                                        <p:strVal val="visible"/>
                                      </p:to>
                                    </p:set>
                                    <p:animEffect transition="in" filter="fade">
                                      <p:cBhvr>
                                        <p:cTn id="79" dur="500"/>
                                        <p:tgtEl>
                                          <p:spTgt spid="15">
                                            <p:graphicEl>
                                              <a:dgm id="{7928A280-111C-4050-98E1-EA5FC7AD2C6C}"/>
                                            </p:graphicEl>
                                          </p:spTgt>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5">
                                            <p:graphicEl>
                                              <a:dgm id="{D5376325-8064-48A9-BB63-23AB38187F00}"/>
                                            </p:graphicEl>
                                          </p:spTgt>
                                        </p:tgtEl>
                                        <p:attrNameLst>
                                          <p:attrName>style.visibility</p:attrName>
                                        </p:attrNameLst>
                                      </p:cBhvr>
                                      <p:to>
                                        <p:strVal val="visible"/>
                                      </p:to>
                                    </p:set>
                                    <p:animEffect transition="in" filter="fade">
                                      <p:cBhvr>
                                        <p:cTn id="82" dur="500"/>
                                        <p:tgtEl>
                                          <p:spTgt spid="15">
                                            <p:graphicEl>
                                              <a:dgm id="{D5376325-8064-48A9-BB63-23AB38187F00}"/>
                                            </p:graphicEl>
                                          </p:spTgt>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5">
                                            <p:graphicEl>
                                              <a:dgm id="{47A7637C-1B36-40FC-B3AC-FD1CF5C99FF9}"/>
                                            </p:graphicEl>
                                          </p:spTgt>
                                        </p:tgtEl>
                                        <p:attrNameLst>
                                          <p:attrName>style.visibility</p:attrName>
                                        </p:attrNameLst>
                                      </p:cBhvr>
                                      <p:to>
                                        <p:strVal val="visible"/>
                                      </p:to>
                                    </p:set>
                                    <p:animEffect transition="in" filter="fade">
                                      <p:cBhvr>
                                        <p:cTn id="85" dur="500"/>
                                        <p:tgtEl>
                                          <p:spTgt spid="15">
                                            <p:graphicEl>
                                              <a:dgm id="{47A7637C-1B36-40FC-B3AC-FD1CF5C99FF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209B62C-3402-4623-9A7C-AA048B56F8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D7ABB20-0D26-A3A5-DBB8-C7965B4D1270}"/>
              </a:ext>
            </a:extLst>
          </p:cNvPr>
          <p:cNvSpPr>
            <a:spLocks noGrp="1"/>
          </p:cNvSpPr>
          <p:nvPr>
            <p:ph type="title"/>
          </p:nvPr>
        </p:nvSpPr>
        <p:spPr>
          <a:xfrm>
            <a:off x="640079" y="518679"/>
            <a:ext cx="4261104" cy="1097280"/>
          </a:xfrm>
        </p:spPr>
        <p:txBody>
          <a:bodyPr vert="horz" lIns="91440" tIns="45720" rIns="91440" bIns="45720" rtlCol="0" anchor="t">
            <a:normAutofit/>
          </a:bodyPr>
          <a:lstStyle/>
          <a:p>
            <a:pPr>
              <a:lnSpc>
                <a:spcPct val="90000"/>
              </a:lnSpc>
            </a:pPr>
            <a:r>
              <a:rPr lang="en-US" sz="2500" kern="1200" dirty="0">
                <a:solidFill>
                  <a:schemeClr val="tx1"/>
                </a:solidFill>
                <a:latin typeface="+mj-lt"/>
                <a:ea typeface="+mj-ea"/>
                <a:cs typeface="+mj-cs"/>
              </a:rPr>
              <a:t>Candidate Highlights</a:t>
            </a:r>
          </a:p>
        </p:txBody>
      </p:sp>
      <p:sp>
        <p:nvSpPr>
          <p:cNvPr id="4" name="Content Placeholder 3">
            <a:extLst>
              <a:ext uri="{FF2B5EF4-FFF2-40B4-BE49-F238E27FC236}">
                <a16:creationId xmlns:a16="http://schemas.microsoft.com/office/drawing/2014/main" id="{F025BE51-CC65-AB8F-4D09-2E247BF7613D}"/>
              </a:ext>
            </a:extLst>
          </p:cNvPr>
          <p:cNvSpPr>
            <a:spLocks noGrp="1"/>
          </p:cNvSpPr>
          <p:nvPr>
            <p:ph sz="half" idx="2"/>
          </p:nvPr>
        </p:nvSpPr>
        <p:spPr>
          <a:xfrm>
            <a:off x="640079" y="1607345"/>
            <a:ext cx="4261104" cy="4121887"/>
          </a:xfrm>
        </p:spPr>
        <p:txBody>
          <a:bodyPr vert="horz" lIns="91440" tIns="45720" rIns="91440" bIns="45720" rtlCol="0">
            <a:normAutofit fontScale="62500" lnSpcReduction="20000"/>
          </a:bodyPr>
          <a:lstStyle/>
          <a:p>
            <a:r>
              <a:rPr lang="en-US" dirty="0"/>
              <a:t>Over 20 years of hands-on experience in learning and development. </a:t>
            </a:r>
          </a:p>
          <a:p>
            <a:r>
              <a:rPr lang="en-US" dirty="0"/>
              <a:t>A strong understanding of adult learning principles and exceptional organizational skills. </a:t>
            </a:r>
          </a:p>
          <a:p>
            <a:r>
              <a:rPr lang="en-US" dirty="0"/>
              <a:t>My background includes a proven track record of conducting Training Needs Analysis. </a:t>
            </a:r>
          </a:p>
          <a:p>
            <a:r>
              <a:rPr lang="en-US" dirty="0"/>
              <a:t>Proven ability in designing, developing, and facilitating innovative and scalable training programs that cater to global diversity needs.</a:t>
            </a:r>
          </a:p>
          <a:p>
            <a:r>
              <a:rPr lang="en-US" dirty="0"/>
              <a:t>Extensive experience working closely with subject matter experts and stakeholders, and a deep understanding of learning management systems. </a:t>
            </a:r>
          </a:p>
          <a:p>
            <a:r>
              <a:rPr lang="en-US" dirty="0"/>
              <a:t>Additionally, I am skilled in creating a wide array of training materials, ranging from e-learning modules and interactive workshops to multimedia content, always ensuring alignment with the latest industry best practices and company values.</a:t>
            </a:r>
          </a:p>
        </p:txBody>
      </p:sp>
      <p:pic>
        <p:nvPicPr>
          <p:cNvPr id="5" name="Content Placeholder 4" descr="Layout of website design sketches on white paper">
            <a:extLst>
              <a:ext uri="{FF2B5EF4-FFF2-40B4-BE49-F238E27FC236}">
                <a16:creationId xmlns:a16="http://schemas.microsoft.com/office/drawing/2014/main" id="{E72CE77A-C24D-4445-BFFA-8BBFD0DA282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17980" r="17980"/>
          <a:stretch/>
        </p:blipFill>
        <p:spPr>
          <a:xfrm>
            <a:off x="5671128" y="914399"/>
            <a:ext cx="6520872" cy="5353521"/>
          </a:xfrm>
          <a:prstGeom prst="rect">
            <a:avLst/>
          </a:prstGeom>
        </p:spPr>
      </p:pic>
      <p:cxnSp>
        <p:nvCxnSpPr>
          <p:cNvPr id="14" name="Straight Connector 13">
            <a:extLst>
              <a:ext uri="{FF2B5EF4-FFF2-40B4-BE49-F238E27FC236}">
                <a16:creationId xmlns:a16="http://schemas.microsoft.com/office/drawing/2014/main" id="{92025DBA-8780-9CA0-2826-FF6E3BD1A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672328" y="6267921"/>
            <a:ext cx="6519672" cy="2"/>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397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3F27BC-7079-4FF7-8F7C-ABC82FA3C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94182523-42DB-7822-C915-C0747B598E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2253" y="6272784"/>
            <a:ext cx="10847495" cy="0"/>
          </a:xfrm>
          <a:prstGeom prst="line">
            <a:avLst/>
          </a:prstGeom>
          <a:ln w="76200"/>
        </p:spPr>
        <p:style>
          <a:lnRef idx="1">
            <a:schemeClr val="accent1"/>
          </a:lnRef>
          <a:fillRef idx="0">
            <a:schemeClr val="accent1"/>
          </a:fillRef>
          <a:effectRef idx="0">
            <a:schemeClr val="accent1"/>
          </a:effectRef>
          <a:fontRef idx="minor">
            <a:schemeClr val="tx1"/>
          </a:fontRef>
        </p:style>
      </p:cxnSp>
      <p:graphicFrame>
        <p:nvGraphicFramePr>
          <p:cNvPr id="15" name="Diagram 14">
            <a:extLst>
              <a:ext uri="{FF2B5EF4-FFF2-40B4-BE49-F238E27FC236}">
                <a16:creationId xmlns:a16="http://schemas.microsoft.com/office/drawing/2014/main" id="{CC6513CB-A0B0-F34A-1C72-85C11ED2158F}"/>
              </a:ext>
            </a:extLst>
          </p:cNvPr>
          <p:cNvGraphicFramePr/>
          <p:nvPr>
            <p:extLst>
              <p:ext uri="{D42A27DB-BD31-4B8C-83A1-F6EECF244321}">
                <p14:modId xmlns:p14="http://schemas.microsoft.com/office/powerpoint/2010/main" val="897659449"/>
              </p:ext>
            </p:extLst>
          </p:nvPr>
        </p:nvGraphicFramePr>
        <p:xfrm>
          <a:off x="617108" y="261261"/>
          <a:ext cx="10744985" cy="5863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E2549F9A-2904-B626-39E8-8FD3E85A70C3}"/>
              </a:ext>
            </a:extLst>
          </p:cNvPr>
          <p:cNvSpPr>
            <a:spLocks noGrp="1"/>
          </p:cNvSpPr>
          <p:nvPr>
            <p:ph type="title"/>
          </p:nvPr>
        </p:nvSpPr>
        <p:spPr>
          <a:xfrm>
            <a:off x="701461" y="6234884"/>
            <a:ext cx="10789078" cy="1143000"/>
          </a:xfrm>
        </p:spPr>
        <p:txBody>
          <a:bodyPr vert="horz" lIns="91440" tIns="45720" rIns="91440" bIns="45720" rtlCol="0" anchor="t">
            <a:normAutofit fontScale="90000"/>
          </a:bodyPr>
          <a:lstStyle/>
          <a:p>
            <a:r>
              <a:rPr lang="en-US" kern="1200" dirty="0">
                <a:solidFill>
                  <a:schemeClr val="tx1"/>
                </a:solidFill>
                <a:latin typeface="+mj-lt"/>
                <a:ea typeface="+mj-ea"/>
                <a:cs typeface="+mj-cs"/>
              </a:rPr>
              <a:t>Learning and Development Plan of Implementation</a:t>
            </a:r>
          </a:p>
        </p:txBody>
      </p:sp>
    </p:spTree>
    <p:extLst>
      <p:ext uri="{BB962C8B-B14F-4D97-AF65-F5344CB8AC3E}">
        <p14:creationId xmlns:p14="http://schemas.microsoft.com/office/powerpoint/2010/main" val="381544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graphicEl>
                                              <a:dgm id="{71943484-AB70-4659-B96B-16E1C4957E63}"/>
                                            </p:graphicEl>
                                          </p:spTgt>
                                        </p:tgtEl>
                                        <p:attrNameLst>
                                          <p:attrName>style.visibility</p:attrName>
                                        </p:attrNameLst>
                                      </p:cBhvr>
                                      <p:to>
                                        <p:strVal val="visible"/>
                                      </p:to>
                                    </p:set>
                                    <p:animEffect transition="in" filter="fade">
                                      <p:cBhvr>
                                        <p:cTn id="7" dur="500"/>
                                        <p:tgtEl>
                                          <p:spTgt spid="15">
                                            <p:graphicEl>
                                              <a:dgm id="{71943484-AB70-4659-B96B-16E1C4957E63}"/>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graphicEl>
                                              <a:dgm id="{5F77CA91-9B82-41EB-AA52-0CE1EFA302D5}"/>
                                            </p:graphicEl>
                                          </p:spTgt>
                                        </p:tgtEl>
                                        <p:attrNameLst>
                                          <p:attrName>style.visibility</p:attrName>
                                        </p:attrNameLst>
                                      </p:cBhvr>
                                      <p:to>
                                        <p:strVal val="visible"/>
                                      </p:to>
                                    </p:set>
                                    <p:animEffect transition="in" filter="fade">
                                      <p:cBhvr>
                                        <p:cTn id="10" dur="500"/>
                                        <p:tgtEl>
                                          <p:spTgt spid="15">
                                            <p:graphicEl>
                                              <a:dgm id="{5F77CA91-9B82-41EB-AA52-0CE1EFA302D5}"/>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graphicEl>
                                              <a:dgm id="{F7150D61-FC5B-4B0F-A1F3-BCE477EF9418}"/>
                                            </p:graphicEl>
                                          </p:spTgt>
                                        </p:tgtEl>
                                        <p:attrNameLst>
                                          <p:attrName>style.visibility</p:attrName>
                                        </p:attrNameLst>
                                      </p:cBhvr>
                                      <p:to>
                                        <p:strVal val="visible"/>
                                      </p:to>
                                    </p:set>
                                    <p:animEffect transition="in" filter="fade">
                                      <p:cBhvr>
                                        <p:cTn id="13" dur="500"/>
                                        <p:tgtEl>
                                          <p:spTgt spid="15">
                                            <p:graphicEl>
                                              <a:dgm id="{F7150D61-FC5B-4B0F-A1F3-BCE477EF9418}"/>
                                            </p:graphic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graphicEl>
                                              <a:dgm id="{1326ED61-BB18-44B8-A46B-242FE6FC70F9}"/>
                                            </p:graphicEl>
                                          </p:spTgt>
                                        </p:tgtEl>
                                        <p:attrNameLst>
                                          <p:attrName>style.visibility</p:attrName>
                                        </p:attrNameLst>
                                      </p:cBhvr>
                                      <p:to>
                                        <p:strVal val="visible"/>
                                      </p:to>
                                    </p:set>
                                    <p:animEffect transition="in" filter="fade">
                                      <p:cBhvr>
                                        <p:cTn id="16" dur="500"/>
                                        <p:tgtEl>
                                          <p:spTgt spid="15">
                                            <p:graphicEl>
                                              <a:dgm id="{1326ED61-BB18-44B8-A46B-242FE6FC70F9}"/>
                                            </p:graphic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graphicEl>
                                              <a:dgm id="{3315C6BA-8521-4D69-9DDE-42532C763BFB}"/>
                                            </p:graphicEl>
                                          </p:spTgt>
                                        </p:tgtEl>
                                        <p:attrNameLst>
                                          <p:attrName>style.visibility</p:attrName>
                                        </p:attrNameLst>
                                      </p:cBhvr>
                                      <p:to>
                                        <p:strVal val="visible"/>
                                      </p:to>
                                    </p:set>
                                    <p:animEffect transition="in" filter="fade">
                                      <p:cBhvr>
                                        <p:cTn id="19" dur="500"/>
                                        <p:tgtEl>
                                          <p:spTgt spid="15">
                                            <p:graphicEl>
                                              <a:dgm id="{3315C6BA-8521-4D69-9DDE-42532C763BFB}"/>
                                            </p:graphic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graphicEl>
                                              <a:dgm id="{E2205C43-E1A5-4162-831A-EEADCAB7DA2E}"/>
                                            </p:graphicEl>
                                          </p:spTgt>
                                        </p:tgtEl>
                                        <p:attrNameLst>
                                          <p:attrName>style.visibility</p:attrName>
                                        </p:attrNameLst>
                                      </p:cBhvr>
                                      <p:to>
                                        <p:strVal val="visible"/>
                                      </p:to>
                                    </p:set>
                                    <p:animEffect transition="in" filter="fade">
                                      <p:cBhvr>
                                        <p:cTn id="22" dur="500"/>
                                        <p:tgtEl>
                                          <p:spTgt spid="15">
                                            <p:graphicEl>
                                              <a:dgm id="{E2205C43-E1A5-4162-831A-EEADCAB7DA2E}"/>
                                            </p:graphic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graphicEl>
                                              <a:dgm id="{FAE06251-481D-4681-AF52-AC3CEFEFC7B8}"/>
                                            </p:graphicEl>
                                          </p:spTgt>
                                        </p:tgtEl>
                                        <p:attrNameLst>
                                          <p:attrName>style.visibility</p:attrName>
                                        </p:attrNameLst>
                                      </p:cBhvr>
                                      <p:to>
                                        <p:strVal val="visible"/>
                                      </p:to>
                                    </p:set>
                                    <p:animEffect transition="in" filter="fade">
                                      <p:cBhvr>
                                        <p:cTn id="25" dur="500"/>
                                        <p:tgtEl>
                                          <p:spTgt spid="15">
                                            <p:graphicEl>
                                              <a:dgm id="{FAE06251-481D-4681-AF52-AC3CEFEFC7B8}"/>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graphicEl>
                                              <a:dgm id="{66DEB70D-3BF2-46BF-8B1C-C5A5BFDCBF0A}"/>
                                            </p:graphicEl>
                                          </p:spTgt>
                                        </p:tgtEl>
                                        <p:attrNameLst>
                                          <p:attrName>style.visibility</p:attrName>
                                        </p:attrNameLst>
                                      </p:cBhvr>
                                      <p:to>
                                        <p:strVal val="visible"/>
                                      </p:to>
                                    </p:set>
                                    <p:animEffect transition="in" filter="fade">
                                      <p:cBhvr>
                                        <p:cTn id="28" dur="500"/>
                                        <p:tgtEl>
                                          <p:spTgt spid="15">
                                            <p:graphicEl>
                                              <a:dgm id="{66DEB70D-3BF2-46BF-8B1C-C5A5BFDCBF0A}"/>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graphicEl>
                                              <a:dgm id="{7E93276B-7386-40E3-A4F4-2C2E400F01BB}"/>
                                            </p:graphicEl>
                                          </p:spTgt>
                                        </p:tgtEl>
                                        <p:attrNameLst>
                                          <p:attrName>style.visibility</p:attrName>
                                        </p:attrNameLst>
                                      </p:cBhvr>
                                      <p:to>
                                        <p:strVal val="visible"/>
                                      </p:to>
                                    </p:set>
                                    <p:animEffect transition="in" filter="fade">
                                      <p:cBhvr>
                                        <p:cTn id="31" dur="500"/>
                                        <p:tgtEl>
                                          <p:spTgt spid="15">
                                            <p:graphicEl>
                                              <a:dgm id="{7E93276B-7386-40E3-A4F4-2C2E400F01BB}"/>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graphicEl>
                                              <a:dgm id="{B03974B3-E70E-405C-81BD-30139C0FFD0A}"/>
                                            </p:graphicEl>
                                          </p:spTgt>
                                        </p:tgtEl>
                                        <p:attrNameLst>
                                          <p:attrName>style.visibility</p:attrName>
                                        </p:attrNameLst>
                                      </p:cBhvr>
                                      <p:to>
                                        <p:strVal val="visible"/>
                                      </p:to>
                                    </p:set>
                                    <p:animEffect transition="in" filter="fade">
                                      <p:cBhvr>
                                        <p:cTn id="34" dur="500"/>
                                        <p:tgtEl>
                                          <p:spTgt spid="15">
                                            <p:graphicEl>
                                              <a:dgm id="{B03974B3-E70E-405C-81BD-30139C0FFD0A}"/>
                                            </p:graphic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graphicEl>
                                              <a:dgm id="{61E55A6E-99E3-4693-B958-0CD1C8D068AF}"/>
                                            </p:graphicEl>
                                          </p:spTgt>
                                        </p:tgtEl>
                                        <p:attrNameLst>
                                          <p:attrName>style.visibility</p:attrName>
                                        </p:attrNameLst>
                                      </p:cBhvr>
                                      <p:to>
                                        <p:strVal val="visible"/>
                                      </p:to>
                                    </p:set>
                                    <p:animEffect transition="in" filter="fade">
                                      <p:cBhvr>
                                        <p:cTn id="37" dur="500"/>
                                        <p:tgtEl>
                                          <p:spTgt spid="15">
                                            <p:graphicEl>
                                              <a:dgm id="{61E55A6E-99E3-4693-B958-0CD1C8D068AF}"/>
                                            </p:graphic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graphicEl>
                                              <a:dgm id="{C97D717E-2708-4D15-BBB0-772955420814}"/>
                                            </p:graphicEl>
                                          </p:spTgt>
                                        </p:tgtEl>
                                        <p:attrNameLst>
                                          <p:attrName>style.visibility</p:attrName>
                                        </p:attrNameLst>
                                      </p:cBhvr>
                                      <p:to>
                                        <p:strVal val="visible"/>
                                      </p:to>
                                    </p:set>
                                    <p:animEffect transition="in" filter="fade">
                                      <p:cBhvr>
                                        <p:cTn id="40" dur="500"/>
                                        <p:tgtEl>
                                          <p:spTgt spid="15">
                                            <p:graphicEl>
                                              <a:dgm id="{C97D717E-2708-4D15-BBB0-772955420814}"/>
                                            </p:graphic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graphicEl>
                                              <a:dgm id="{32BF3588-B724-4541-A584-53FC51EDB6D6}"/>
                                            </p:graphicEl>
                                          </p:spTgt>
                                        </p:tgtEl>
                                        <p:attrNameLst>
                                          <p:attrName>style.visibility</p:attrName>
                                        </p:attrNameLst>
                                      </p:cBhvr>
                                      <p:to>
                                        <p:strVal val="visible"/>
                                      </p:to>
                                    </p:set>
                                    <p:animEffect transition="in" filter="fade">
                                      <p:cBhvr>
                                        <p:cTn id="43" dur="500"/>
                                        <p:tgtEl>
                                          <p:spTgt spid="15">
                                            <p:graphicEl>
                                              <a:dgm id="{32BF3588-B724-4541-A584-53FC51EDB6D6}"/>
                                            </p:graphic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5">
                                            <p:graphicEl>
                                              <a:dgm id="{0DFC08FA-A973-41B3-9FC2-63A7E02C4D7C}"/>
                                            </p:graphicEl>
                                          </p:spTgt>
                                        </p:tgtEl>
                                        <p:attrNameLst>
                                          <p:attrName>style.visibility</p:attrName>
                                        </p:attrNameLst>
                                      </p:cBhvr>
                                      <p:to>
                                        <p:strVal val="visible"/>
                                      </p:to>
                                    </p:set>
                                    <p:animEffect transition="in" filter="fade">
                                      <p:cBhvr>
                                        <p:cTn id="46" dur="500"/>
                                        <p:tgtEl>
                                          <p:spTgt spid="15">
                                            <p:graphicEl>
                                              <a:dgm id="{0DFC08FA-A973-41B3-9FC2-63A7E02C4D7C}"/>
                                            </p:graphic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5">
                                            <p:graphicEl>
                                              <a:dgm id="{DF16F6E9-2914-44E9-AAE3-C1F731E063FA}"/>
                                            </p:graphicEl>
                                          </p:spTgt>
                                        </p:tgtEl>
                                        <p:attrNameLst>
                                          <p:attrName>style.visibility</p:attrName>
                                        </p:attrNameLst>
                                      </p:cBhvr>
                                      <p:to>
                                        <p:strVal val="visible"/>
                                      </p:to>
                                    </p:set>
                                    <p:animEffect transition="in" filter="fade">
                                      <p:cBhvr>
                                        <p:cTn id="49" dur="500"/>
                                        <p:tgtEl>
                                          <p:spTgt spid="15">
                                            <p:graphicEl>
                                              <a:dgm id="{DF16F6E9-2914-44E9-AAE3-C1F731E063FA}"/>
                                            </p:graphic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5">
                                            <p:graphicEl>
                                              <a:dgm id="{8517CE77-5B11-492E-9138-07349C21E337}"/>
                                            </p:graphicEl>
                                          </p:spTgt>
                                        </p:tgtEl>
                                        <p:attrNameLst>
                                          <p:attrName>style.visibility</p:attrName>
                                        </p:attrNameLst>
                                      </p:cBhvr>
                                      <p:to>
                                        <p:strVal val="visible"/>
                                      </p:to>
                                    </p:set>
                                    <p:animEffect transition="in" filter="fade">
                                      <p:cBhvr>
                                        <p:cTn id="52" dur="500"/>
                                        <p:tgtEl>
                                          <p:spTgt spid="15">
                                            <p:graphicEl>
                                              <a:dgm id="{8517CE77-5B11-492E-9138-07349C21E337}"/>
                                            </p:graphic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5">
                                            <p:graphicEl>
                                              <a:dgm id="{FF8791FD-54A0-4CE0-A2BF-6E9296630F95}"/>
                                            </p:graphicEl>
                                          </p:spTgt>
                                        </p:tgtEl>
                                        <p:attrNameLst>
                                          <p:attrName>style.visibility</p:attrName>
                                        </p:attrNameLst>
                                      </p:cBhvr>
                                      <p:to>
                                        <p:strVal val="visible"/>
                                      </p:to>
                                    </p:set>
                                    <p:animEffect transition="in" filter="fade">
                                      <p:cBhvr>
                                        <p:cTn id="55" dur="500"/>
                                        <p:tgtEl>
                                          <p:spTgt spid="15">
                                            <p:graphicEl>
                                              <a:dgm id="{FF8791FD-54A0-4CE0-A2BF-6E9296630F95}"/>
                                            </p:graphic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5">
                                            <p:graphicEl>
                                              <a:dgm id="{173D3E6A-599C-489F-870A-37EE02B08176}"/>
                                            </p:graphicEl>
                                          </p:spTgt>
                                        </p:tgtEl>
                                        <p:attrNameLst>
                                          <p:attrName>style.visibility</p:attrName>
                                        </p:attrNameLst>
                                      </p:cBhvr>
                                      <p:to>
                                        <p:strVal val="visible"/>
                                      </p:to>
                                    </p:set>
                                    <p:animEffect transition="in" filter="fade">
                                      <p:cBhvr>
                                        <p:cTn id="58" dur="500"/>
                                        <p:tgtEl>
                                          <p:spTgt spid="15">
                                            <p:graphicEl>
                                              <a:dgm id="{173D3E6A-599C-489F-870A-37EE02B08176}"/>
                                            </p:graphic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5">
                                            <p:graphicEl>
                                              <a:dgm id="{433B419B-DF75-4F16-B3C3-8BE3C07E8F70}"/>
                                            </p:graphicEl>
                                          </p:spTgt>
                                        </p:tgtEl>
                                        <p:attrNameLst>
                                          <p:attrName>style.visibility</p:attrName>
                                        </p:attrNameLst>
                                      </p:cBhvr>
                                      <p:to>
                                        <p:strVal val="visible"/>
                                      </p:to>
                                    </p:set>
                                    <p:animEffect transition="in" filter="fade">
                                      <p:cBhvr>
                                        <p:cTn id="61" dur="500"/>
                                        <p:tgtEl>
                                          <p:spTgt spid="15">
                                            <p:graphicEl>
                                              <a:dgm id="{433B419B-DF75-4F16-B3C3-8BE3C07E8F70}"/>
                                            </p:graphic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5">
                                            <p:graphicEl>
                                              <a:dgm id="{15D08F13-D85E-45CE-A844-006F5608352F}"/>
                                            </p:graphicEl>
                                          </p:spTgt>
                                        </p:tgtEl>
                                        <p:attrNameLst>
                                          <p:attrName>style.visibility</p:attrName>
                                        </p:attrNameLst>
                                      </p:cBhvr>
                                      <p:to>
                                        <p:strVal val="visible"/>
                                      </p:to>
                                    </p:set>
                                    <p:animEffect transition="in" filter="fade">
                                      <p:cBhvr>
                                        <p:cTn id="64" dur="500"/>
                                        <p:tgtEl>
                                          <p:spTgt spid="15">
                                            <p:graphicEl>
                                              <a:dgm id="{15D08F13-D85E-45CE-A844-006F5608352F}"/>
                                            </p:graphicEl>
                                          </p:spTgt>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5">
                                            <p:graphicEl>
                                              <a:dgm id="{16817E12-ABB2-45EC-80A7-AA22BE3590F7}"/>
                                            </p:graphicEl>
                                          </p:spTgt>
                                        </p:tgtEl>
                                        <p:attrNameLst>
                                          <p:attrName>style.visibility</p:attrName>
                                        </p:attrNameLst>
                                      </p:cBhvr>
                                      <p:to>
                                        <p:strVal val="visible"/>
                                      </p:to>
                                    </p:set>
                                    <p:animEffect transition="in" filter="fade">
                                      <p:cBhvr>
                                        <p:cTn id="67" dur="500"/>
                                        <p:tgtEl>
                                          <p:spTgt spid="15">
                                            <p:graphicEl>
                                              <a:dgm id="{16817E12-ABB2-45EC-80A7-AA22BE3590F7}"/>
                                            </p:graphicEl>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5">
                                            <p:graphicEl>
                                              <a:dgm id="{8E8CBC45-12A6-4F94-8500-5679D5B816B8}"/>
                                            </p:graphicEl>
                                          </p:spTgt>
                                        </p:tgtEl>
                                        <p:attrNameLst>
                                          <p:attrName>style.visibility</p:attrName>
                                        </p:attrNameLst>
                                      </p:cBhvr>
                                      <p:to>
                                        <p:strVal val="visible"/>
                                      </p:to>
                                    </p:set>
                                    <p:animEffect transition="in" filter="fade">
                                      <p:cBhvr>
                                        <p:cTn id="70" dur="500"/>
                                        <p:tgtEl>
                                          <p:spTgt spid="15">
                                            <p:graphicEl>
                                              <a:dgm id="{8E8CBC45-12A6-4F94-8500-5679D5B816B8}"/>
                                            </p:graphicEl>
                                          </p:spTgt>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5">
                                            <p:graphicEl>
                                              <a:dgm id="{E5DBF80C-6989-4A5D-9D5A-3EC739F59F46}"/>
                                            </p:graphicEl>
                                          </p:spTgt>
                                        </p:tgtEl>
                                        <p:attrNameLst>
                                          <p:attrName>style.visibility</p:attrName>
                                        </p:attrNameLst>
                                      </p:cBhvr>
                                      <p:to>
                                        <p:strVal val="visible"/>
                                      </p:to>
                                    </p:set>
                                    <p:animEffect transition="in" filter="fade">
                                      <p:cBhvr>
                                        <p:cTn id="73" dur="500"/>
                                        <p:tgtEl>
                                          <p:spTgt spid="15">
                                            <p:graphicEl>
                                              <a:dgm id="{E5DBF80C-6989-4A5D-9D5A-3EC739F59F46}"/>
                                            </p:graphicEl>
                                          </p:spTgt>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5">
                                            <p:graphicEl>
                                              <a:dgm id="{93533039-4138-463F-B67E-D8CCF997EB67}"/>
                                            </p:graphicEl>
                                          </p:spTgt>
                                        </p:tgtEl>
                                        <p:attrNameLst>
                                          <p:attrName>style.visibility</p:attrName>
                                        </p:attrNameLst>
                                      </p:cBhvr>
                                      <p:to>
                                        <p:strVal val="visible"/>
                                      </p:to>
                                    </p:set>
                                    <p:animEffect transition="in" filter="fade">
                                      <p:cBhvr>
                                        <p:cTn id="76" dur="500"/>
                                        <p:tgtEl>
                                          <p:spTgt spid="15">
                                            <p:graphicEl>
                                              <a:dgm id="{93533039-4138-463F-B67E-D8CCF997EB67}"/>
                                            </p:graphicEl>
                                          </p:spTgt>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5">
                                            <p:graphicEl>
                                              <a:dgm id="{7928A280-111C-4050-98E1-EA5FC7AD2C6C}"/>
                                            </p:graphicEl>
                                          </p:spTgt>
                                        </p:tgtEl>
                                        <p:attrNameLst>
                                          <p:attrName>style.visibility</p:attrName>
                                        </p:attrNameLst>
                                      </p:cBhvr>
                                      <p:to>
                                        <p:strVal val="visible"/>
                                      </p:to>
                                    </p:set>
                                    <p:animEffect transition="in" filter="fade">
                                      <p:cBhvr>
                                        <p:cTn id="79" dur="500"/>
                                        <p:tgtEl>
                                          <p:spTgt spid="15">
                                            <p:graphicEl>
                                              <a:dgm id="{7928A280-111C-4050-98E1-EA5FC7AD2C6C}"/>
                                            </p:graphicEl>
                                          </p:spTgt>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5">
                                            <p:graphicEl>
                                              <a:dgm id="{D5376325-8064-48A9-BB63-23AB38187F00}"/>
                                            </p:graphicEl>
                                          </p:spTgt>
                                        </p:tgtEl>
                                        <p:attrNameLst>
                                          <p:attrName>style.visibility</p:attrName>
                                        </p:attrNameLst>
                                      </p:cBhvr>
                                      <p:to>
                                        <p:strVal val="visible"/>
                                      </p:to>
                                    </p:set>
                                    <p:animEffect transition="in" filter="fade">
                                      <p:cBhvr>
                                        <p:cTn id="82" dur="500"/>
                                        <p:tgtEl>
                                          <p:spTgt spid="15">
                                            <p:graphicEl>
                                              <a:dgm id="{D5376325-8064-48A9-BB63-23AB38187F00}"/>
                                            </p:graphicEl>
                                          </p:spTgt>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5">
                                            <p:graphicEl>
                                              <a:dgm id="{47A7637C-1B36-40FC-B3AC-FD1CF5C99FF9}"/>
                                            </p:graphicEl>
                                          </p:spTgt>
                                        </p:tgtEl>
                                        <p:attrNameLst>
                                          <p:attrName>style.visibility</p:attrName>
                                        </p:attrNameLst>
                                      </p:cBhvr>
                                      <p:to>
                                        <p:strVal val="visible"/>
                                      </p:to>
                                    </p:set>
                                    <p:animEffect transition="in" filter="fade">
                                      <p:cBhvr>
                                        <p:cTn id="85" dur="500"/>
                                        <p:tgtEl>
                                          <p:spTgt spid="15">
                                            <p:graphicEl>
                                              <a:dgm id="{47A7637C-1B36-40FC-B3AC-FD1CF5C99FF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D420BF0-0592-AE0C-51EC-6066DAC2A1B5}"/>
              </a:ext>
            </a:extLst>
          </p:cNvPr>
          <p:cNvSpPr>
            <a:spLocks noGrp="1"/>
          </p:cNvSpPr>
          <p:nvPr>
            <p:ph type="title"/>
          </p:nvPr>
        </p:nvSpPr>
        <p:spPr>
          <a:xfrm>
            <a:off x="640080" y="1371600"/>
            <a:ext cx="5852160" cy="1097280"/>
          </a:xfrm>
        </p:spPr>
        <p:txBody>
          <a:bodyPr anchor="t">
            <a:normAutofit/>
          </a:bodyPr>
          <a:lstStyle/>
          <a:p>
            <a:r>
              <a:rPr lang="en-US" dirty="0"/>
              <a:t>Summary</a:t>
            </a:r>
          </a:p>
        </p:txBody>
      </p:sp>
      <p:cxnSp>
        <p:nvCxnSpPr>
          <p:cNvPr id="11" name="Straight Connector 10">
            <a:extLst>
              <a:ext uri="{FF2B5EF4-FFF2-40B4-BE49-F238E27FC236}">
                <a16:creationId xmlns:a16="http://schemas.microsoft.com/office/drawing/2014/main" id="{753FE100-D0AB-4AE2-824B-60CFA31EC6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6281"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53A7F1B-2567-1298-6537-A4D671CCD317}"/>
              </a:ext>
            </a:extLst>
          </p:cNvPr>
          <p:cNvSpPr>
            <a:spLocks noGrp="1"/>
          </p:cNvSpPr>
          <p:nvPr>
            <p:ph idx="1"/>
          </p:nvPr>
        </p:nvSpPr>
        <p:spPr>
          <a:xfrm>
            <a:off x="640080" y="2633236"/>
            <a:ext cx="5852160" cy="3664685"/>
          </a:xfrm>
        </p:spPr>
        <p:txBody>
          <a:bodyPr>
            <a:normAutofit/>
          </a:bodyPr>
          <a:lstStyle/>
          <a:p>
            <a:pPr>
              <a:lnSpc>
                <a:spcPct val="110000"/>
              </a:lnSpc>
            </a:pPr>
            <a:r>
              <a:rPr lang="en-US" sz="1100" dirty="0"/>
              <a:t>Training Outline:  Leadership is a lifelong journey of learning and growth. By staying committed to your development and embracing opportunities for growth, you can continue to evolve as a leader and make a positive impact on those around you.</a:t>
            </a:r>
          </a:p>
          <a:p>
            <a:pPr>
              <a:lnSpc>
                <a:spcPct val="110000"/>
              </a:lnSpc>
            </a:pPr>
            <a:r>
              <a:rPr lang="en-US" sz="1100" dirty="0"/>
              <a:t>Mentorship program: Establish objectives, program design, mentor and mentee training, effective matching process, regular check-ins, resources and support, recognition and rewards, program evaluation and longevity</a:t>
            </a:r>
          </a:p>
          <a:p>
            <a:pPr>
              <a:lnSpc>
                <a:spcPct val="110000"/>
              </a:lnSpc>
            </a:pPr>
            <a:r>
              <a:rPr lang="en-US" sz="1100" dirty="0"/>
              <a:t>Why I am the best candidate: Over 20 years of experience, strong understanding of adult learning principles, proven track record of conducting Training Needs Analysis, ability to design, develop, and facilitate innovative and scalable training programs, extensive experience working closely with subject matter experts and stakeholders</a:t>
            </a:r>
          </a:p>
          <a:p>
            <a:pPr>
              <a:lnSpc>
                <a:spcPct val="110000"/>
              </a:lnSpc>
            </a:pPr>
            <a:r>
              <a:rPr lang="en-US" sz="1100" dirty="0"/>
              <a:t>How I would implement my program: Needs assessment, curriculum design, LMS identification, train the trainer and LMS guidance, launch and soft rollout, full rollout, evaluation of program, ongoing maintenance and support</a:t>
            </a:r>
          </a:p>
        </p:txBody>
      </p:sp>
      <p:pic>
        <p:nvPicPr>
          <p:cNvPr id="5" name="Picture 4">
            <a:extLst>
              <a:ext uri="{FF2B5EF4-FFF2-40B4-BE49-F238E27FC236}">
                <a16:creationId xmlns:a16="http://schemas.microsoft.com/office/drawing/2014/main" id="{20134B73-9061-C661-0645-9837B4A62899}"/>
              </a:ext>
            </a:extLst>
          </p:cNvPr>
          <p:cNvPicPr>
            <a:picLocks noChangeAspect="1"/>
          </p:cNvPicPr>
          <p:nvPr/>
        </p:nvPicPr>
        <p:blipFill rotWithShape="1">
          <a:blip r:embed="rId2"/>
          <a:srcRect l="32425" r="27825"/>
          <a:stretch/>
        </p:blipFill>
        <p:spPr>
          <a:xfrm>
            <a:off x="7345680" y="10"/>
            <a:ext cx="4846320" cy="6857990"/>
          </a:xfrm>
          <a:prstGeom prst="rect">
            <a:avLst/>
          </a:prstGeom>
        </p:spPr>
      </p:pic>
    </p:spTree>
    <p:extLst>
      <p:ext uri="{BB962C8B-B14F-4D97-AF65-F5344CB8AC3E}">
        <p14:creationId xmlns:p14="http://schemas.microsoft.com/office/powerpoint/2010/main" val="186104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randview Display"/>
              <a:ea typeface="+mn-ea"/>
              <a:cs typeface="+mn-cs"/>
            </a:endParaRPr>
          </a:p>
        </p:txBody>
      </p:sp>
      <p:sp>
        <p:nvSpPr>
          <p:cNvPr id="2" name="Title 1">
            <a:extLst>
              <a:ext uri="{FF2B5EF4-FFF2-40B4-BE49-F238E27FC236}">
                <a16:creationId xmlns:a16="http://schemas.microsoft.com/office/drawing/2014/main" id="{27AF4FEA-E7FB-AD5B-DF50-92BDCC0168E1}"/>
              </a:ext>
            </a:extLst>
          </p:cNvPr>
          <p:cNvSpPr>
            <a:spLocks noGrp="1"/>
          </p:cNvSpPr>
          <p:nvPr>
            <p:ph type="ctrTitle"/>
          </p:nvPr>
        </p:nvSpPr>
        <p:spPr>
          <a:xfrm>
            <a:off x="248784" y="831602"/>
            <a:ext cx="4867395" cy="3227536"/>
          </a:xfrm>
        </p:spPr>
        <p:txBody>
          <a:bodyPr anchor="t">
            <a:normAutofit/>
          </a:bodyPr>
          <a:lstStyle/>
          <a:p>
            <a:pPr>
              <a:lnSpc>
                <a:spcPct val="90000"/>
              </a:lnSpc>
            </a:pPr>
            <a:r>
              <a:rPr lang="en-US" sz="3600" dirty="0"/>
              <a:t>Mastering Leadership: Essential Skills for Effective Leadership</a:t>
            </a:r>
          </a:p>
        </p:txBody>
      </p:sp>
      <p:sp>
        <p:nvSpPr>
          <p:cNvPr id="3" name="Subtitle 2">
            <a:extLst>
              <a:ext uri="{FF2B5EF4-FFF2-40B4-BE49-F238E27FC236}">
                <a16:creationId xmlns:a16="http://schemas.microsoft.com/office/drawing/2014/main" id="{6E720C37-1D7E-11BA-B554-32B9531E7BD3}"/>
              </a:ext>
            </a:extLst>
          </p:cNvPr>
          <p:cNvSpPr>
            <a:spLocks noGrp="1"/>
          </p:cNvSpPr>
          <p:nvPr>
            <p:ph type="subTitle" idx="1"/>
          </p:nvPr>
        </p:nvSpPr>
        <p:spPr>
          <a:xfrm>
            <a:off x="209540" y="3241344"/>
            <a:ext cx="4541780" cy="1441015"/>
          </a:xfrm>
        </p:spPr>
        <p:txBody>
          <a:bodyPr anchor="b">
            <a:normAutofit/>
          </a:bodyPr>
          <a:lstStyle/>
          <a:p>
            <a:pPr algn="ctr">
              <a:lnSpc>
                <a:spcPct val="120000"/>
              </a:lnSpc>
            </a:pPr>
            <a:r>
              <a:rPr lang="en-US" dirty="0"/>
              <a:t>Developing effective leadership skills for personal and professional success</a:t>
            </a:r>
          </a:p>
        </p:txBody>
      </p:sp>
      <p:pic>
        <p:nvPicPr>
          <p:cNvPr id="4" name="Picture 3" descr="Fictional version  Corona Tracker drawing figures and virus by contributor">
            <a:extLst>
              <a:ext uri="{FF2B5EF4-FFF2-40B4-BE49-F238E27FC236}">
                <a16:creationId xmlns:a16="http://schemas.microsoft.com/office/drawing/2014/main" id="{D3A4B2A8-1666-4EC0-9D2A-8F74FFAD917E}"/>
              </a:ext>
            </a:extLst>
          </p:cNvPr>
          <p:cNvPicPr>
            <a:picLocks noChangeAspect="1"/>
          </p:cNvPicPr>
          <p:nvPr/>
        </p:nvPicPr>
        <p:blipFill rotWithShape="1">
          <a:blip r:embed="rId3"/>
          <a:srcRect l="16133" r="14401" b="1"/>
          <a:stretch/>
        </p:blipFill>
        <p:spPr>
          <a:xfrm>
            <a:off x="5218981" y="678318"/>
            <a:ext cx="6973019" cy="5596128"/>
          </a:xfrm>
          <a:prstGeom prst="rect">
            <a:avLst/>
          </a:prstGeom>
        </p:spPr>
      </p:pic>
      <p:cxnSp>
        <p:nvCxnSpPr>
          <p:cNvPr id="11" name="Straight Connector 10">
            <a:extLst>
              <a:ext uri="{FF2B5EF4-FFF2-40B4-BE49-F238E27FC236}">
                <a16:creationId xmlns:a16="http://schemas.microsoft.com/office/drawing/2014/main" id="{7CC73A33-65FF-41A9-A3B0-006753CD10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215128" y="6274446"/>
            <a:ext cx="697687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586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209B62C-3402-4623-9A7C-AA048B56F8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8FCE029E-5073-4498-8104-8427AA987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randview Display"/>
              <a:ea typeface="+mn-ea"/>
              <a:cs typeface="+mn-cs"/>
            </a:endParaRPr>
          </a:p>
        </p:txBody>
      </p:sp>
      <p:sp>
        <p:nvSpPr>
          <p:cNvPr id="2" name="Title 1">
            <a:extLst>
              <a:ext uri="{FF2B5EF4-FFF2-40B4-BE49-F238E27FC236}">
                <a16:creationId xmlns:a16="http://schemas.microsoft.com/office/drawing/2014/main" id="{CFF81A61-0049-839A-3780-C0190859E04A}"/>
              </a:ext>
            </a:extLst>
          </p:cNvPr>
          <p:cNvSpPr>
            <a:spLocks noGrp="1"/>
          </p:cNvSpPr>
          <p:nvPr>
            <p:ph type="title"/>
          </p:nvPr>
        </p:nvSpPr>
        <p:spPr>
          <a:xfrm>
            <a:off x="640080" y="914401"/>
            <a:ext cx="4306824" cy="1477817"/>
          </a:xfrm>
        </p:spPr>
        <p:txBody>
          <a:bodyPr vert="horz" lIns="91440" tIns="45720" rIns="91440" bIns="45720" rtlCol="0" anchor="t">
            <a:normAutofit/>
          </a:bodyPr>
          <a:lstStyle/>
          <a:p>
            <a:r>
              <a:rPr lang="en-US" kern="1200" dirty="0">
                <a:solidFill>
                  <a:schemeClr val="tx1"/>
                </a:solidFill>
                <a:latin typeface="+mj-lt"/>
                <a:ea typeface="+mj-ea"/>
                <a:cs typeface="+mj-cs"/>
              </a:rPr>
              <a:t>Course Overview</a:t>
            </a:r>
          </a:p>
        </p:txBody>
      </p:sp>
      <p:pic>
        <p:nvPicPr>
          <p:cNvPr id="5" name="Content Placeholder 4" descr="People in a classroom">
            <a:extLst>
              <a:ext uri="{FF2B5EF4-FFF2-40B4-BE49-F238E27FC236}">
                <a16:creationId xmlns:a16="http://schemas.microsoft.com/office/drawing/2014/main" id="{5FBF7712-2B27-4476-9807-B51BD17E93AB}"/>
              </a:ext>
            </a:extLst>
          </p:cNvPr>
          <p:cNvPicPr>
            <a:picLocks noGrp="1" noChangeAspect="1"/>
          </p:cNvPicPr>
          <p:nvPr>
            <p:ph sz="half" idx="1"/>
          </p:nvPr>
        </p:nvPicPr>
        <p:blipFill rotWithShape="1">
          <a:blip r:embed="rId3"/>
          <a:srcRect l="5714" r="4785" b="1"/>
          <a:stretch/>
        </p:blipFill>
        <p:spPr>
          <a:xfrm>
            <a:off x="1" y="2613892"/>
            <a:ext cx="4946906" cy="3689359"/>
          </a:xfrm>
          <a:prstGeom prst="rect">
            <a:avLst/>
          </a:prstGeom>
        </p:spPr>
      </p:pic>
      <p:cxnSp>
        <p:nvCxnSpPr>
          <p:cNvPr id="14" name="Straight Connector 13">
            <a:extLst>
              <a:ext uri="{FF2B5EF4-FFF2-40B4-BE49-F238E27FC236}">
                <a16:creationId xmlns:a16="http://schemas.microsoft.com/office/drawing/2014/main" id="{BEFF515C-2521-4964-9DAC-2BFB8EC86A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0" y="6274446"/>
            <a:ext cx="4946904" cy="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 name="Content Placeholder 7">
            <a:extLst>
              <a:ext uri="{FF2B5EF4-FFF2-40B4-BE49-F238E27FC236}">
                <a16:creationId xmlns:a16="http://schemas.microsoft.com/office/drawing/2014/main" id="{BBD4B7FC-154F-EFFA-61D1-AC1DA9EFDA80}"/>
              </a:ext>
            </a:extLst>
          </p:cNvPr>
          <p:cNvSpPr txBox="1">
            <a:spLocks/>
          </p:cNvSpPr>
          <p:nvPr/>
        </p:nvSpPr>
        <p:spPr>
          <a:xfrm>
            <a:off x="5066437" y="2557337"/>
            <a:ext cx="7076015" cy="380246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t>This is a course designed to enable to excel as leaders by providing them with the essential skills and knowledge needed master the leadership role. </a:t>
            </a:r>
          </a:p>
          <a:p>
            <a:pPr marL="0" indent="0">
              <a:buFont typeface="Arial" panose="020B0604020202020204" pitchFamily="34" charset="0"/>
              <a:buNone/>
            </a:pPr>
            <a:r>
              <a:rPr lang="en-US" sz="1800" dirty="0"/>
              <a:t>Through interactive modules, practical exercises, and real-world examples, individuals will be successful in their goal to become a confident and effective leader.</a:t>
            </a:r>
          </a:p>
          <a:p>
            <a:endParaRPr lang="en-US" sz="1800" dirty="0"/>
          </a:p>
        </p:txBody>
      </p:sp>
    </p:spTree>
    <p:extLst>
      <p:ext uri="{BB962C8B-B14F-4D97-AF65-F5344CB8AC3E}">
        <p14:creationId xmlns:p14="http://schemas.microsoft.com/office/powerpoint/2010/main" val="189446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E029E-5073-4498-8104-8427AA987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randview Display"/>
              <a:ea typeface="+mn-ea"/>
              <a:cs typeface="+mn-cs"/>
            </a:endParaRPr>
          </a:p>
        </p:txBody>
      </p:sp>
      <p:sp>
        <p:nvSpPr>
          <p:cNvPr id="2" name="Title 1">
            <a:extLst>
              <a:ext uri="{FF2B5EF4-FFF2-40B4-BE49-F238E27FC236}">
                <a16:creationId xmlns:a16="http://schemas.microsoft.com/office/drawing/2014/main" id="{DCCA1613-EF93-62B4-4426-83ADE62FB4BB}"/>
              </a:ext>
            </a:extLst>
          </p:cNvPr>
          <p:cNvSpPr>
            <a:spLocks noGrp="1"/>
          </p:cNvSpPr>
          <p:nvPr>
            <p:ph type="title"/>
          </p:nvPr>
        </p:nvSpPr>
        <p:spPr>
          <a:xfrm>
            <a:off x="640080" y="4169924"/>
            <a:ext cx="4306824" cy="1984094"/>
          </a:xfrm>
        </p:spPr>
        <p:txBody>
          <a:bodyPr anchor="b">
            <a:normAutofit/>
          </a:bodyPr>
          <a:lstStyle/>
          <a:p>
            <a:r>
              <a:rPr lang="en-US" dirty="0"/>
              <a:t>Course Objectives</a:t>
            </a:r>
          </a:p>
        </p:txBody>
      </p:sp>
      <p:cxnSp>
        <p:nvCxnSpPr>
          <p:cNvPr id="11" name="Straight Connector 10">
            <a:extLst>
              <a:ext uri="{FF2B5EF4-FFF2-40B4-BE49-F238E27FC236}">
                <a16:creationId xmlns:a16="http://schemas.microsoft.com/office/drawing/2014/main" id="{BEFF515C-2521-4964-9DAC-2BFB8EC86A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0" y="667512"/>
            <a:ext cx="4946904" cy="1"/>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5" name="Picture 4" descr="White bulbs with a yellow one standing out">
            <a:extLst>
              <a:ext uri="{FF2B5EF4-FFF2-40B4-BE49-F238E27FC236}">
                <a16:creationId xmlns:a16="http://schemas.microsoft.com/office/drawing/2014/main" id="{01E5D9E1-E3AF-32A9-E876-80F488FCB61A}"/>
              </a:ext>
            </a:extLst>
          </p:cNvPr>
          <p:cNvPicPr>
            <a:picLocks noChangeAspect="1"/>
          </p:cNvPicPr>
          <p:nvPr/>
        </p:nvPicPr>
        <p:blipFill rotWithShape="1">
          <a:blip r:embed="rId2"/>
          <a:srcRect r="-2" b="5112"/>
          <a:stretch/>
        </p:blipFill>
        <p:spPr>
          <a:xfrm>
            <a:off x="20" y="703983"/>
            <a:ext cx="4946886" cy="3133200"/>
          </a:xfrm>
          <a:prstGeom prst="rect">
            <a:avLst/>
          </a:prstGeom>
        </p:spPr>
      </p:pic>
      <p:sp>
        <p:nvSpPr>
          <p:cNvPr id="3" name="Content Placeholder 2">
            <a:extLst>
              <a:ext uri="{FF2B5EF4-FFF2-40B4-BE49-F238E27FC236}">
                <a16:creationId xmlns:a16="http://schemas.microsoft.com/office/drawing/2014/main" id="{447418C0-472D-4046-D85A-50BE2DFB3D5E}"/>
              </a:ext>
            </a:extLst>
          </p:cNvPr>
          <p:cNvSpPr>
            <a:spLocks noGrp="1"/>
          </p:cNvSpPr>
          <p:nvPr>
            <p:ph idx="1"/>
          </p:nvPr>
        </p:nvSpPr>
        <p:spPr>
          <a:xfrm>
            <a:off x="5641848" y="665018"/>
            <a:ext cx="5889161" cy="5632906"/>
          </a:xfrm>
        </p:spPr>
        <p:txBody>
          <a:bodyPr>
            <a:normAutofit/>
          </a:bodyPr>
          <a:lstStyle/>
          <a:p>
            <a:pPr>
              <a:lnSpc>
                <a:spcPct val="110000"/>
              </a:lnSpc>
            </a:pPr>
            <a:r>
              <a:rPr lang="en-US" sz="1100" dirty="0"/>
              <a:t>Gain a deep understanding of the importance of leadership in driving organizational success and the key responsibilities of leaders in guiding teams towards achieving strategic objectives.</a:t>
            </a:r>
          </a:p>
          <a:p>
            <a:pPr>
              <a:lnSpc>
                <a:spcPct val="110000"/>
              </a:lnSpc>
            </a:pPr>
            <a:r>
              <a:rPr lang="en-US" sz="1100" dirty="0"/>
              <a:t>Enhance your self-awareness and emotional intelligence to better understand your strengths, weaknesses, and leadership style, and effectively manage yourself and others in diverse situations.</a:t>
            </a:r>
          </a:p>
          <a:p>
            <a:pPr>
              <a:lnSpc>
                <a:spcPct val="110000"/>
              </a:lnSpc>
            </a:pPr>
            <a:r>
              <a:rPr lang="en-US" sz="1100" dirty="0"/>
              <a:t>Improve your communication skills to articulate your vision, provide clear direction, and foster open and transparent communication within your team.</a:t>
            </a:r>
          </a:p>
          <a:p>
            <a:pPr>
              <a:lnSpc>
                <a:spcPct val="110000"/>
              </a:lnSpc>
            </a:pPr>
            <a:r>
              <a:rPr lang="en-US" sz="1100" dirty="0"/>
              <a:t>Learn strategies for building trust, fostering collaboration, and empowering your team members to maximize their potential and achieve collective success.</a:t>
            </a:r>
          </a:p>
          <a:p>
            <a:pPr>
              <a:lnSpc>
                <a:spcPct val="110000"/>
              </a:lnSpc>
            </a:pPr>
            <a:r>
              <a:rPr lang="en-US" sz="1100" dirty="0"/>
              <a:t>Develop techniques for making informed decisions under pressure and effectively solving complex problems to drive business outcomes.</a:t>
            </a:r>
          </a:p>
          <a:p>
            <a:pPr>
              <a:lnSpc>
                <a:spcPct val="110000"/>
              </a:lnSpc>
            </a:pPr>
            <a:r>
              <a:rPr lang="en-US" sz="1100" dirty="0"/>
              <a:t>Acquire the skills and mindset needed to lead successful change initiatives, foster a culture of innovation, and adapt to evolving market dynamics.</a:t>
            </a:r>
          </a:p>
          <a:p>
            <a:pPr>
              <a:lnSpc>
                <a:spcPct val="110000"/>
              </a:lnSpc>
            </a:pPr>
            <a:r>
              <a:rPr lang="en-US" sz="1100" dirty="0"/>
              <a:t>Learn how to provide constructive feedback, mentorship, and support to your team members to facilitate their growth and development.</a:t>
            </a:r>
          </a:p>
          <a:p>
            <a:pPr>
              <a:lnSpc>
                <a:spcPct val="110000"/>
              </a:lnSpc>
            </a:pPr>
            <a:r>
              <a:rPr lang="en-US" sz="1100" dirty="0"/>
              <a:t>Uphold ethical standards, demonstrate integrity, and build trust through transparent and principled leadership practices.</a:t>
            </a:r>
          </a:p>
        </p:txBody>
      </p:sp>
    </p:spTree>
    <p:extLst>
      <p:ext uri="{BB962C8B-B14F-4D97-AF65-F5344CB8AC3E}">
        <p14:creationId xmlns:p14="http://schemas.microsoft.com/office/powerpoint/2010/main" val="251425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grpId="0" nodeType="after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209B62C-3402-4623-9A7C-AA048B56F8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B4FD273-5E0E-CCCE-02E6-622A49C6D8EF}"/>
              </a:ext>
            </a:extLst>
          </p:cNvPr>
          <p:cNvSpPr>
            <a:spLocks noGrp="1"/>
          </p:cNvSpPr>
          <p:nvPr>
            <p:ph type="title"/>
          </p:nvPr>
        </p:nvSpPr>
        <p:spPr>
          <a:xfrm>
            <a:off x="640079" y="914400"/>
            <a:ext cx="4261104" cy="1097280"/>
          </a:xfrm>
        </p:spPr>
        <p:txBody>
          <a:bodyPr vert="horz" lIns="91440" tIns="45720" rIns="91440" bIns="45720" rtlCol="0" anchor="t">
            <a:normAutofit/>
          </a:bodyPr>
          <a:lstStyle/>
          <a:p>
            <a:pPr>
              <a:lnSpc>
                <a:spcPct val="90000"/>
              </a:lnSpc>
            </a:pPr>
            <a:r>
              <a:rPr lang="en-US" sz="2800" kern="1200" dirty="0">
                <a:solidFill>
                  <a:schemeClr val="tx1"/>
                </a:solidFill>
                <a:latin typeface="+mj-lt"/>
                <a:ea typeface="+mj-ea"/>
                <a:cs typeface="+mj-cs"/>
              </a:rPr>
              <a:t>Module 1: Understanding Leadership</a:t>
            </a:r>
          </a:p>
        </p:txBody>
      </p:sp>
      <p:sp>
        <p:nvSpPr>
          <p:cNvPr id="4" name="Content Placeholder 3">
            <a:extLst>
              <a:ext uri="{FF2B5EF4-FFF2-40B4-BE49-F238E27FC236}">
                <a16:creationId xmlns:a16="http://schemas.microsoft.com/office/drawing/2014/main" id="{D26732EE-6E54-A7A9-0F0C-AF2495A1F2D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40079" y="2176036"/>
            <a:ext cx="4261104" cy="4121887"/>
          </a:xfrm>
        </p:spPr>
        <p:txBody>
          <a:bodyPr>
            <a:normAutofit/>
          </a:bodyPr>
          <a:lstStyle/>
          <a:p>
            <a:pPr marL="0" indent="0">
              <a:spcBef>
                <a:spcPts val="2500"/>
              </a:spcBef>
              <a:buNone/>
            </a:pPr>
            <a:r>
              <a:rPr lang="en-US" sz="1400" b="1" dirty="0"/>
              <a:t>Leadership vs Management</a:t>
            </a:r>
          </a:p>
          <a:p>
            <a:pPr marL="0" lvl="1" indent="0">
              <a:buNone/>
            </a:pPr>
            <a:r>
              <a:rPr lang="en-US" sz="1400" dirty="0"/>
              <a:t>Understand the roles and responsibilities specific to leadership versus management. </a:t>
            </a:r>
          </a:p>
          <a:p>
            <a:pPr marL="0" lvl="1" indent="0">
              <a:buNone/>
            </a:pPr>
            <a:endParaRPr lang="en-US" sz="1400" b="1" dirty="0"/>
          </a:p>
          <a:p>
            <a:pPr marL="0" lvl="1" indent="0">
              <a:buNone/>
            </a:pPr>
            <a:r>
              <a:rPr lang="en-US" sz="1400" b="1" dirty="0"/>
              <a:t>Traits of Effective Leaders</a:t>
            </a:r>
          </a:p>
          <a:p>
            <a:pPr marL="0" lvl="1" indent="0">
              <a:buNone/>
            </a:pPr>
            <a:r>
              <a:rPr lang="en-US" sz="1400" dirty="0"/>
              <a:t>Identify the traits and characteristics of leaders that set them apart. </a:t>
            </a:r>
          </a:p>
        </p:txBody>
      </p:sp>
      <p:pic>
        <p:nvPicPr>
          <p:cNvPr id="5" name="Content Placeholder 4" descr="Wooden pawns sitting in a row on a wood surface before defocused grey background. One of the pawns is red in color and standing out from the crowd. Horizontal composition with selective focus and copy space. Success, leadership and standing out from the crowd concept.">
            <a:extLst>
              <a:ext uri="{FF2B5EF4-FFF2-40B4-BE49-F238E27FC236}">
                <a16:creationId xmlns:a16="http://schemas.microsoft.com/office/drawing/2014/main" id="{059C2A1D-C1BD-41BA-A6E6-B94018AA68F5}"/>
              </a:ext>
            </a:extLst>
          </p:cNvPr>
          <p:cNvPicPr>
            <a:picLocks noGrp="1" noChangeAspect="1"/>
          </p:cNvPicPr>
          <p:nvPr>
            <p:ph sz="half" idx="1"/>
          </p:nvPr>
        </p:nvPicPr>
        <p:blipFill rotWithShape="1">
          <a:blip r:embed="rId3"/>
          <a:srcRect l="8471" r="10226" b="2"/>
          <a:stretch/>
        </p:blipFill>
        <p:spPr>
          <a:xfrm>
            <a:off x="5671128" y="914399"/>
            <a:ext cx="6520872" cy="5353521"/>
          </a:xfrm>
          <a:prstGeom prst="rect">
            <a:avLst/>
          </a:prstGeom>
        </p:spPr>
      </p:pic>
      <p:cxnSp>
        <p:nvCxnSpPr>
          <p:cNvPr id="14" name="Straight Connector 13">
            <a:extLst>
              <a:ext uri="{FF2B5EF4-FFF2-40B4-BE49-F238E27FC236}">
                <a16:creationId xmlns:a16="http://schemas.microsoft.com/office/drawing/2014/main" id="{92025DBA-8780-9CA0-2826-FF6E3BD1A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672328" y="6267921"/>
            <a:ext cx="6519672" cy="2"/>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359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fade">
                                      <p:cBhvr>
                                        <p:cTn id="13" dur="500"/>
                                        <p:tgtEl>
                                          <p:spTgt spid="4">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fade">
                                      <p:cBhvr>
                                        <p:cTn id="16"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209B62C-3402-4623-9A7C-AA048B56F8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388DA16-CD9C-8B46-55D4-DB964D42AB5F}"/>
              </a:ext>
            </a:extLst>
          </p:cNvPr>
          <p:cNvSpPr>
            <a:spLocks noGrp="1"/>
          </p:cNvSpPr>
          <p:nvPr>
            <p:ph type="title"/>
          </p:nvPr>
        </p:nvSpPr>
        <p:spPr>
          <a:xfrm>
            <a:off x="5029200" y="914400"/>
            <a:ext cx="6501810" cy="1097280"/>
          </a:xfrm>
        </p:spPr>
        <p:txBody>
          <a:bodyPr vert="horz" lIns="91440" tIns="45720" rIns="91440" bIns="45720" rtlCol="0" anchor="t">
            <a:normAutofit/>
          </a:bodyPr>
          <a:lstStyle/>
          <a:p>
            <a:pPr>
              <a:lnSpc>
                <a:spcPct val="90000"/>
              </a:lnSpc>
            </a:pPr>
            <a:r>
              <a:rPr lang="en-US" sz="3400" kern="1200" dirty="0">
                <a:solidFill>
                  <a:schemeClr val="tx1"/>
                </a:solidFill>
                <a:latin typeface="+mj-lt"/>
                <a:ea typeface="+mj-ea"/>
                <a:cs typeface="+mj-cs"/>
              </a:rPr>
              <a:t>Module 2: Self-Awareness and Emotional Intelligence</a:t>
            </a:r>
          </a:p>
        </p:txBody>
      </p:sp>
      <p:pic>
        <p:nvPicPr>
          <p:cNvPr id="5" name="Content Placeholder 4" descr="Meditation">
            <a:extLst>
              <a:ext uri="{FF2B5EF4-FFF2-40B4-BE49-F238E27FC236}">
                <a16:creationId xmlns:a16="http://schemas.microsoft.com/office/drawing/2014/main" id="{83274564-852B-4A63-B46B-F61EAD01522C}"/>
              </a:ext>
            </a:extLst>
          </p:cNvPr>
          <p:cNvPicPr>
            <a:picLocks noGrp="1" noChangeAspect="1"/>
          </p:cNvPicPr>
          <p:nvPr>
            <p:ph sz="half" idx="1"/>
          </p:nvPr>
        </p:nvPicPr>
        <p:blipFill rotWithShape="1">
          <a:blip r:embed="rId3"/>
          <a:srcRect l="39037" r="16620"/>
          <a:stretch/>
        </p:blipFill>
        <p:spPr>
          <a:xfrm>
            <a:off x="20" y="914399"/>
            <a:ext cx="4416532" cy="5353523"/>
          </a:xfrm>
          <a:prstGeom prst="rect">
            <a:avLst/>
          </a:prstGeom>
        </p:spPr>
      </p:pic>
      <p:cxnSp>
        <p:nvCxnSpPr>
          <p:cNvPr id="14" name="Straight Connector 13">
            <a:extLst>
              <a:ext uri="{FF2B5EF4-FFF2-40B4-BE49-F238E27FC236}">
                <a16:creationId xmlns:a16="http://schemas.microsoft.com/office/drawing/2014/main" id="{08052531-D50B-3899-B150-D05525F4F2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0" y="6267922"/>
            <a:ext cx="4416552" cy="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35667C01-7C45-3C6D-A780-7F7F36789671}"/>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029200" y="2176036"/>
            <a:ext cx="6501810" cy="4121885"/>
          </a:xfrm>
        </p:spPr>
        <p:txBody>
          <a:bodyPr>
            <a:normAutofit/>
          </a:bodyPr>
          <a:lstStyle/>
          <a:p>
            <a:pPr marL="0" indent="0">
              <a:spcBef>
                <a:spcPts val="2500"/>
              </a:spcBef>
              <a:buNone/>
            </a:pPr>
            <a:r>
              <a:rPr lang="en-US" sz="1400" b="1" dirty="0"/>
              <a:t>Self-Awareness</a:t>
            </a:r>
          </a:p>
          <a:p>
            <a:pPr marL="0" lvl="1" indent="0">
              <a:buNone/>
            </a:pPr>
            <a:r>
              <a:rPr lang="en-US" sz="1400" dirty="0"/>
              <a:t>Understand how self-awareness is an integral part of emotional intelligence and how it effects leadership</a:t>
            </a:r>
          </a:p>
          <a:p>
            <a:pPr marL="0" indent="0">
              <a:spcBef>
                <a:spcPts val="2500"/>
              </a:spcBef>
              <a:buNone/>
            </a:pPr>
            <a:r>
              <a:rPr lang="en-US" sz="1400" b="1" dirty="0"/>
              <a:t>Emotional Intelligence</a:t>
            </a:r>
          </a:p>
          <a:p>
            <a:pPr marL="0" lvl="1" indent="0">
              <a:buNone/>
            </a:pPr>
            <a:r>
              <a:rPr lang="en-US" sz="1400" dirty="0"/>
              <a:t>Understand and learn how to recognize and manage one's own emotions, as well as the emotions of others. </a:t>
            </a:r>
          </a:p>
          <a:p>
            <a:pPr marL="0" lvl="1" indent="0">
              <a:buNone/>
            </a:pPr>
            <a:endParaRPr lang="en-US" sz="1400" b="1" dirty="0"/>
          </a:p>
          <a:p>
            <a:pPr marL="0" lvl="1" indent="0">
              <a:buNone/>
            </a:pPr>
            <a:r>
              <a:rPr lang="en-US" sz="1400" b="1" dirty="0"/>
              <a:t>Building Effective Relationships</a:t>
            </a:r>
          </a:p>
          <a:p>
            <a:pPr marL="0" lvl="1" indent="0">
              <a:buNone/>
            </a:pPr>
            <a:r>
              <a:rPr lang="en-US" sz="1400" dirty="0"/>
              <a:t>Understand how building effective relationships can be a key component in effective leadership. Review simple strategies that include active listening, empathy, and conflict resolution to better build these relationships. </a:t>
            </a:r>
          </a:p>
        </p:txBody>
      </p:sp>
    </p:spTree>
    <p:extLst>
      <p:ext uri="{BB962C8B-B14F-4D97-AF65-F5344CB8AC3E}">
        <p14:creationId xmlns:p14="http://schemas.microsoft.com/office/powerpoint/2010/main" val="1879636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fade">
                                      <p:cBhvr>
                                        <p:cTn id="23" dur="500"/>
                                        <p:tgtEl>
                                          <p:spTgt spid="4">
                                            <p:txEl>
                                              <p:pRg st="5" end="5"/>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209B62C-3402-4623-9A7C-AA048B56F8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8FCE029E-5073-4498-8104-8427AA987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randview Display"/>
              <a:ea typeface="+mn-ea"/>
              <a:cs typeface="+mn-cs"/>
            </a:endParaRPr>
          </a:p>
        </p:txBody>
      </p:sp>
      <p:sp>
        <p:nvSpPr>
          <p:cNvPr id="2" name="Title 1">
            <a:extLst>
              <a:ext uri="{FF2B5EF4-FFF2-40B4-BE49-F238E27FC236}">
                <a16:creationId xmlns:a16="http://schemas.microsoft.com/office/drawing/2014/main" id="{60E5A661-F42B-49D8-8B96-9CBDA4DA8919}"/>
              </a:ext>
            </a:extLst>
          </p:cNvPr>
          <p:cNvSpPr>
            <a:spLocks noGrp="1"/>
          </p:cNvSpPr>
          <p:nvPr>
            <p:ph type="title"/>
          </p:nvPr>
        </p:nvSpPr>
        <p:spPr>
          <a:xfrm>
            <a:off x="640080" y="914401"/>
            <a:ext cx="4306824" cy="1477817"/>
          </a:xfrm>
        </p:spPr>
        <p:txBody>
          <a:bodyPr vert="horz" lIns="91440" tIns="45720" rIns="91440" bIns="45720" rtlCol="0" anchor="t">
            <a:normAutofit/>
          </a:bodyPr>
          <a:lstStyle/>
          <a:p>
            <a:pPr>
              <a:lnSpc>
                <a:spcPct val="90000"/>
              </a:lnSpc>
            </a:pPr>
            <a:r>
              <a:rPr lang="en-US" sz="3100" kern="1200" dirty="0">
                <a:solidFill>
                  <a:schemeClr val="tx1"/>
                </a:solidFill>
                <a:latin typeface="+mj-lt"/>
                <a:ea typeface="+mj-ea"/>
                <a:cs typeface="+mj-cs"/>
              </a:rPr>
              <a:t>Module 3: Communication Skills for Leaders</a:t>
            </a:r>
          </a:p>
        </p:txBody>
      </p:sp>
      <p:pic>
        <p:nvPicPr>
          <p:cNvPr id="5" name="Content Placeholder 4" descr="Speech Bubble">
            <a:extLst>
              <a:ext uri="{FF2B5EF4-FFF2-40B4-BE49-F238E27FC236}">
                <a16:creationId xmlns:a16="http://schemas.microsoft.com/office/drawing/2014/main" id="{42411A79-4722-46A4-AA58-FEBEF77E15A7}"/>
              </a:ext>
            </a:extLst>
          </p:cNvPr>
          <p:cNvPicPr>
            <a:picLocks noGrp="1" noChangeAspect="1"/>
          </p:cNvPicPr>
          <p:nvPr>
            <p:ph sz="half" idx="1"/>
          </p:nvPr>
        </p:nvPicPr>
        <p:blipFill rotWithShape="1">
          <a:blip r:embed="rId3"/>
          <a:srcRect r="10499" b="1"/>
          <a:stretch/>
        </p:blipFill>
        <p:spPr>
          <a:xfrm>
            <a:off x="1" y="2613892"/>
            <a:ext cx="4946906" cy="3689359"/>
          </a:xfrm>
          <a:prstGeom prst="rect">
            <a:avLst/>
          </a:prstGeom>
        </p:spPr>
      </p:pic>
      <p:cxnSp>
        <p:nvCxnSpPr>
          <p:cNvPr id="14" name="Straight Connector 13">
            <a:extLst>
              <a:ext uri="{FF2B5EF4-FFF2-40B4-BE49-F238E27FC236}">
                <a16:creationId xmlns:a16="http://schemas.microsoft.com/office/drawing/2014/main" id="{BEFF515C-2521-4964-9DAC-2BFB8EC86A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0" y="6274446"/>
            <a:ext cx="4946904" cy="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0D13C7A0-78EA-624D-6978-0917C811762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641848" y="914402"/>
            <a:ext cx="5889161" cy="5376670"/>
          </a:xfrm>
        </p:spPr>
        <p:txBody>
          <a:bodyPr>
            <a:normAutofit/>
          </a:bodyPr>
          <a:lstStyle/>
          <a:p>
            <a:pPr marL="0" indent="0">
              <a:spcBef>
                <a:spcPts val="2500"/>
              </a:spcBef>
              <a:buNone/>
            </a:pPr>
            <a:r>
              <a:rPr lang="en-US" sz="1400" b="1" dirty="0"/>
              <a:t>Essential Communication Skills for Leaders</a:t>
            </a:r>
          </a:p>
          <a:p>
            <a:pPr marL="0" lvl="1" indent="0">
              <a:buNone/>
            </a:pPr>
            <a:r>
              <a:rPr lang="en-US" sz="1400" dirty="0"/>
              <a:t>Demonstrating how communication skills are needed to effectively communicate with others.</a:t>
            </a:r>
          </a:p>
          <a:p>
            <a:pPr marL="0" indent="0">
              <a:spcBef>
                <a:spcPts val="2500"/>
              </a:spcBef>
              <a:buNone/>
            </a:pPr>
            <a:r>
              <a:rPr lang="en-US" sz="1400" b="1" dirty="0"/>
              <a:t>Active Listening Skills</a:t>
            </a:r>
          </a:p>
          <a:p>
            <a:pPr marL="0" lvl="1" indent="0">
              <a:buNone/>
            </a:pPr>
            <a:r>
              <a:rPr lang="en-US" sz="1400" dirty="0"/>
              <a:t>Identify what active listening entails and how it is needed for leaders to build trust with their teams while also understanding their needs. </a:t>
            </a:r>
          </a:p>
          <a:p>
            <a:pPr marL="0" indent="0">
              <a:spcBef>
                <a:spcPts val="2500"/>
              </a:spcBef>
              <a:buNone/>
            </a:pPr>
            <a:r>
              <a:rPr lang="en-US" sz="1400" b="1" dirty="0"/>
              <a:t>Delivering Effective Feedback</a:t>
            </a:r>
          </a:p>
          <a:p>
            <a:pPr marL="0" lvl="1" indent="0">
              <a:buNone/>
            </a:pPr>
            <a:r>
              <a:rPr lang="en-US" sz="1400" dirty="0"/>
              <a:t>Understand how to deliver effective feedback in a manner that will support their team and encourage them </a:t>
            </a:r>
          </a:p>
          <a:p>
            <a:pPr marL="0" indent="0">
              <a:spcBef>
                <a:spcPts val="2500"/>
              </a:spcBef>
              <a:buNone/>
            </a:pPr>
            <a:r>
              <a:rPr lang="en-US" sz="1400" b="1" dirty="0"/>
              <a:t>Navigating Difficult Conversations</a:t>
            </a:r>
          </a:p>
          <a:p>
            <a:pPr marL="0" lvl="1" indent="0">
              <a:buNone/>
            </a:pPr>
            <a:r>
              <a:rPr lang="en-US" sz="1400" dirty="0"/>
              <a:t>Leaders need to navigate difficult conversations with empathy and clarity to maintain healthy relationships and resolve conflicts.</a:t>
            </a:r>
          </a:p>
        </p:txBody>
      </p:sp>
    </p:spTree>
    <p:extLst>
      <p:ext uri="{BB962C8B-B14F-4D97-AF65-F5344CB8AC3E}">
        <p14:creationId xmlns:p14="http://schemas.microsoft.com/office/powerpoint/2010/main" val="414544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fade">
                                      <p:cBhvr>
                                        <p:cTn id="25" dur="500"/>
                                        <p:tgtEl>
                                          <p:spTgt spid="4">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fade">
                                      <p:cBhvr>
                                        <p:cTn id="28"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209B62C-3402-4623-9A7C-AA048B56F8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C5F4BC-5E09-E137-F58A-4438340922A9}"/>
              </a:ext>
            </a:extLst>
          </p:cNvPr>
          <p:cNvSpPr>
            <a:spLocks noGrp="1"/>
          </p:cNvSpPr>
          <p:nvPr>
            <p:ph type="title"/>
          </p:nvPr>
        </p:nvSpPr>
        <p:spPr>
          <a:xfrm>
            <a:off x="5029200" y="914400"/>
            <a:ext cx="6501810" cy="1097280"/>
          </a:xfrm>
        </p:spPr>
        <p:txBody>
          <a:bodyPr vert="horz" lIns="91440" tIns="45720" rIns="91440" bIns="45720" rtlCol="0" anchor="t">
            <a:normAutofit/>
          </a:bodyPr>
          <a:lstStyle/>
          <a:p>
            <a:pPr>
              <a:lnSpc>
                <a:spcPct val="90000"/>
              </a:lnSpc>
            </a:pPr>
            <a:r>
              <a:rPr lang="en-US" sz="3400" kern="1200" dirty="0">
                <a:solidFill>
                  <a:schemeClr val="tx1"/>
                </a:solidFill>
                <a:latin typeface="+mj-lt"/>
                <a:ea typeface="+mj-ea"/>
                <a:cs typeface="+mj-cs"/>
              </a:rPr>
              <a:t>Module 4: Building High-Performing Teams</a:t>
            </a:r>
          </a:p>
        </p:txBody>
      </p:sp>
      <p:pic>
        <p:nvPicPr>
          <p:cNvPr id="5" name="Content Placeholder 4" descr="Unrecognizable business people's hands holding sign ''teamwork''">
            <a:extLst>
              <a:ext uri="{FF2B5EF4-FFF2-40B4-BE49-F238E27FC236}">
                <a16:creationId xmlns:a16="http://schemas.microsoft.com/office/drawing/2014/main" id="{E342961C-6EB0-4E19-BFC7-2BFE3C0A7C86}"/>
              </a:ext>
            </a:extLst>
          </p:cNvPr>
          <p:cNvPicPr>
            <a:picLocks noGrp="1" noChangeAspect="1"/>
          </p:cNvPicPr>
          <p:nvPr>
            <p:ph sz="half" idx="1"/>
          </p:nvPr>
        </p:nvPicPr>
        <p:blipFill rotWithShape="1">
          <a:blip r:embed="rId3"/>
          <a:srcRect l="27011" r="17923" b="2"/>
          <a:stretch/>
        </p:blipFill>
        <p:spPr>
          <a:xfrm>
            <a:off x="20" y="914399"/>
            <a:ext cx="4416532" cy="5353523"/>
          </a:xfrm>
          <a:prstGeom prst="rect">
            <a:avLst/>
          </a:prstGeom>
        </p:spPr>
      </p:pic>
      <p:cxnSp>
        <p:nvCxnSpPr>
          <p:cNvPr id="14" name="Straight Connector 13">
            <a:extLst>
              <a:ext uri="{FF2B5EF4-FFF2-40B4-BE49-F238E27FC236}">
                <a16:creationId xmlns:a16="http://schemas.microsoft.com/office/drawing/2014/main" id="{08052531-D50B-3899-B150-D05525F4F2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0" y="6267922"/>
            <a:ext cx="4416552" cy="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BF5CAF7E-563C-DB44-794B-3D9F0D5EF8A1}"/>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029200" y="2176036"/>
            <a:ext cx="6501810" cy="4121885"/>
          </a:xfrm>
        </p:spPr>
        <p:txBody>
          <a:bodyPr>
            <a:normAutofit/>
          </a:bodyPr>
          <a:lstStyle/>
          <a:p>
            <a:pPr marL="0" indent="0">
              <a:spcBef>
                <a:spcPts val="2500"/>
              </a:spcBef>
              <a:buNone/>
            </a:pPr>
            <a:r>
              <a:rPr lang="en-US" sz="1400" b="1" dirty="0"/>
              <a:t>Stages of Team Development</a:t>
            </a:r>
          </a:p>
          <a:p>
            <a:pPr marL="0" lvl="1" indent="0">
              <a:buNone/>
            </a:pPr>
            <a:r>
              <a:rPr lang="en-US" sz="1400" dirty="0"/>
              <a:t>Understand the different stages of team development from forming effective teams to the overall performance of the team. </a:t>
            </a:r>
          </a:p>
          <a:p>
            <a:pPr marL="0" lvl="1" indent="0">
              <a:buNone/>
            </a:pPr>
            <a:endParaRPr lang="en-US" sz="1400" b="1" dirty="0"/>
          </a:p>
          <a:p>
            <a:pPr marL="0" lvl="1" indent="0">
              <a:buNone/>
            </a:pPr>
            <a:r>
              <a:rPr lang="en-US" sz="1400" b="1" dirty="0"/>
              <a:t>Characteristics of Effective Teams</a:t>
            </a:r>
          </a:p>
          <a:p>
            <a:pPr marL="0" lvl="1" indent="0">
              <a:buNone/>
            </a:pPr>
            <a:r>
              <a:rPr lang="en-US" sz="1400" dirty="0"/>
              <a:t>Effective teams have a clear purpose, open communication, mutual respect, and a balance of skills and diversity. </a:t>
            </a:r>
          </a:p>
          <a:p>
            <a:pPr marL="0" indent="0">
              <a:spcBef>
                <a:spcPts val="2500"/>
              </a:spcBef>
              <a:buNone/>
            </a:pPr>
            <a:r>
              <a:rPr lang="en-US" sz="1400" b="1" dirty="0"/>
              <a:t>Managing Conflict</a:t>
            </a:r>
          </a:p>
          <a:p>
            <a:pPr marL="0" lvl="1" indent="0">
              <a:buNone/>
            </a:pPr>
            <a:r>
              <a:rPr lang="en-US" sz="1400" dirty="0"/>
              <a:t>Identify effective strategies for managing conflict include active listening, problem-solving, and compromise.</a:t>
            </a:r>
          </a:p>
        </p:txBody>
      </p:sp>
    </p:spTree>
    <p:extLst>
      <p:ext uri="{BB962C8B-B14F-4D97-AF65-F5344CB8AC3E}">
        <p14:creationId xmlns:p14="http://schemas.microsoft.com/office/powerpoint/2010/main" val="886444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DashVTI">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263</TotalTime>
  <Words>2833</Words>
  <Application>Microsoft Office PowerPoint</Application>
  <PresentationFormat>Widescreen</PresentationFormat>
  <Paragraphs>231</Paragraphs>
  <Slides>24</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Aptos</vt:lpstr>
      <vt:lpstr>Arial</vt:lpstr>
      <vt:lpstr>Grandview Display</vt:lpstr>
      <vt:lpstr>DashVTI</vt:lpstr>
      <vt:lpstr>Danielle Carney Learning and Development Presentation</vt:lpstr>
      <vt:lpstr>Table of Contents</vt:lpstr>
      <vt:lpstr>Mastering Leadership: Essential Skills for Effective Leadership</vt:lpstr>
      <vt:lpstr>Course Overview</vt:lpstr>
      <vt:lpstr>Course Objectives</vt:lpstr>
      <vt:lpstr>Module 1: Understanding Leadership</vt:lpstr>
      <vt:lpstr>Module 2: Self-Awareness and Emotional Intelligence</vt:lpstr>
      <vt:lpstr>Module 3: Communication Skills for Leaders</vt:lpstr>
      <vt:lpstr>Module 4: Building High-Performing Teams</vt:lpstr>
      <vt:lpstr>Module 5: Decision Making and Problem Solving</vt:lpstr>
      <vt:lpstr>Module 6: Leading Change and Innovation</vt:lpstr>
      <vt:lpstr>Module 7: Coaching and Mentoring</vt:lpstr>
      <vt:lpstr>Module 8: Leading with Integrity and Ethics</vt:lpstr>
      <vt:lpstr>Module 9: Managing Performance and Accountability</vt:lpstr>
      <vt:lpstr>Module 10: Personal Leadership Development Plan</vt:lpstr>
      <vt:lpstr>Key Takeaways </vt:lpstr>
      <vt:lpstr>Additional Resources</vt:lpstr>
      <vt:lpstr>Assessment</vt:lpstr>
      <vt:lpstr>Mentorship Program Outline</vt:lpstr>
      <vt:lpstr>Establishing a Mentorship Program</vt:lpstr>
      <vt:lpstr>PowerPoint Presentation</vt:lpstr>
      <vt:lpstr>Candidate Highlights</vt:lpstr>
      <vt:lpstr>Learning and Development Plan of Implementation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Mastering Leadership: Essential Skills for Effective Leadership</dc:title>
  <dc:creator>Danielle Carney</dc:creator>
  <cp:lastModifiedBy>Danielle Carney</cp:lastModifiedBy>
  <cp:revision>4</cp:revision>
  <dcterms:created xsi:type="dcterms:W3CDTF">2024-05-01T16:46:06Z</dcterms:created>
  <dcterms:modified xsi:type="dcterms:W3CDTF">2024-05-02T15:49:23Z</dcterms:modified>
</cp:coreProperties>
</file>